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710" autoAdjust="0"/>
  </p:normalViewPr>
  <p:slideViewPr>
    <p:cSldViewPr snapToGrid="0">
      <p:cViewPr varScale="1">
        <p:scale>
          <a:sx n="81" d="100"/>
          <a:sy n="81" d="100"/>
        </p:scale>
        <p:origin x="706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鎮遠 游" userId="c2a46d8ed9f5426a" providerId="LiveId" clId="{69194295-F87E-4387-AB61-E1C8757BDDB8}"/>
    <pc:docChg chg="undo custSel addSld delSld modSld">
      <pc:chgData name="鎮遠 游" userId="c2a46d8ed9f5426a" providerId="LiveId" clId="{69194295-F87E-4387-AB61-E1C8757BDDB8}" dt="2023-05-07T14:26:10.588" v="740"/>
      <pc:docMkLst>
        <pc:docMk/>
      </pc:docMkLst>
      <pc:sldChg chg="addSp delSp modSp mod delAnim">
        <pc:chgData name="鎮遠 游" userId="c2a46d8ed9f5426a" providerId="LiveId" clId="{69194295-F87E-4387-AB61-E1C8757BDDB8}" dt="2023-05-07T14:24:15.889" v="738"/>
        <pc:sldMkLst>
          <pc:docMk/>
          <pc:sldMk cId="4148323917" sldId="256"/>
        </pc:sldMkLst>
        <pc:picChg chg="add del mod">
          <ac:chgData name="鎮遠 游" userId="c2a46d8ed9f5426a" providerId="LiveId" clId="{69194295-F87E-4387-AB61-E1C8757BDDB8}" dt="2023-05-07T13:00:14.313" v="612" actId="478"/>
          <ac:picMkLst>
            <pc:docMk/>
            <pc:sldMk cId="4148323917" sldId="256"/>
            <ac:picMk id="4" creationId="{34A7E45D-3DB5-4B3B-A033-76F3FF4C94FE}"/>
          </ac:picMkLst>
        </pc:picChg>
        <pc:picChg chg="add del mod">
          <ac:chgData name="鎮遠 游" userId="c2a46d8ed9f5426a" providerId="LiveId" clId="{69194295-F87E-4387-AB61-E1C8757BDDB8}" dt="2023-05-07T13:02:31.459" v="617" actId="478"/>
          <ac:picMkLst>
            <pc:docMk/>
            <pc:sldMk cId="4148323917" sldId="256"/>
            <ac:picMk id="5" creationId="{D97CCFE4-7AA3-4B06-AE1A-58B7D8072A34}"/>
          </ac:picMkLst>
        </pc:picChg>
        <pc:picChg chg="add del mod">
          <ac:chgData name="鎮遠 游" userId="c2a46d8ed9f5426a" providerId="LiveId" clId="{69194295-F87E-4387-AB61-E1C8757BDDB8}" dt="2023-05-07T13:03:26.247" v="620" actId="478"/>
          <ac:picMkLst>
            <pc:docMk/>
            <pc:sldMk cId="4148323917" sldId="256"/>
            <ac:picMk id="6" creationId="{EF2E2672-F31C-4AE4-ACFD-BD9AC3939884}"/>
          </ac:picMkLst>
        </pc:picChg>
        <pc:picChg chg="add del mod">
          <ac:chgData name="鎮遠 游" userId="c2a46d8ed9f5426a" providerId="LiveId" clId="{69194295-F87E-4387-AB61-E1C8757BDDB8}" dt="2023-05-07T13:04:19.167" v="623" actId="478"/>
          <ac:picMkLst>
            <pc:docMk/>
            <pc:sldMk cId="4148323917" sldId="256"/>
            <ac:picMk id="7" creationId="{FE9E3AB5-26B5-45F7-9511-A403F7A22D1D}"/>
          </ac:picMkLst>
        </pc:picChg>
        <pc:picChg chg="add del mod">
          <ac:chgData name="鎮遠 游" userId="c2a46d8ed9f5426a" providerId="LiveId" clId="{69194295-F87E-4387-AB61-E1C8757BDDB8}" dt="2023-05-07T13:04:48.306" v="626" actId="478"/>
          <ac:picMkLst>
            <pc:docMk/>
            <pc:sldMk cId="4148323917" sldId="256"/>
            <ac:picMk id="8" creationId="{9E212D29-9B17-4320-A6D8-E96FD34644DE}"/>
          </ac:picMkLst>
        </pc:picChg>
        <pc:picChg chg="add del mod">
          <ac:chgData name="鎮遠 游" userId="c2a46d8ed9f5426a" providerId="LiveId" clId="{69194295-F87E-4387-AB61-E1C8757BDDB8}" dt="2023-05-07T13:05:59.942" v="629" actId="478"/>
          <ac:picMkLst>
            <pc:docMk/>
            <pc:sldMk cId="4148323917" sldId="256"/>
            <ac:picMk id="9" creationId="{68DE9012-653C-4DD2-B01B-5764582DED26}"/>
          </ac:picMkLst>
        </pc:picChg>
        <pc:picChg chg="add del mod">
          <ac:chgData name="鎮遠 游" userId="c2a46d8ed9f5426a" providerId="LiveId" clId="{69194295-F87E-4387-AB61-E1C8757BDDB8}" dt="2023-05-07T13:07:13.640" v="632" actId="478"/>
          <ac:picMkLst>
            <pc:docMk/>
            <pc:sldMk cId="4148323917" sldId="256"/>
            <ac:picMk id="10" creationId="{759E4908-B410-437B-8332-0D6F30DFA447}"/>
          </ac:picMkLst>
        </pc:picChg>
        <pc:picChg chg="add del mod">
          <ac:chgData name="鎮遠 游" userId="c2a46d8ed9f5426a" providerId="LiveId" clId="{69194295-F87E-4387-AB61-E1C8757BDDB8}" dt="2023-05-07T13:39:17.140" v="704" actId="478"/>
          <ac:picMkLst>
            <pc:docMk/>
            <pc:sldMk cId="4148323917" sldId="256"/>
            <ac:picMk id="11" creationId="{DA3564AC-C6FB-4671-A9F5-2EED65CE57E7}"/>
          </ac:picMkLst>
        </pc:picChg>
        <pc:picChg chg="add del mod">
          <ac:chgData name="鎮遠 游" userId="c2a46d8ed9f5426a" providerId="LiveId" clId="{69194295-F87E-4387-AB61-E1C8757BDDB8}" dt="2023-05-07T14:17:55.951" v="734" actId="478"/>
          <ac:picMkLst>
            <pc:docMk/>
            <pc:sldMk cId="4148323917" sldId="256"/>
            <ac:picMk id="12" creationId="{81ADB116-0CD3-4966-ABC0-73691DAC3CFE}"/>
          </ac:picMkLst>
        </pc:picChg>
        <pc:picChg chg="add mod">
          <ac:chgData name="鎮遠 游" userId="c2a46d8ed9f5426a" providerId="LiveId" clId="{69194295-F87E-4387-AB61-E1C8757BDDB8}" dt="2023-05-07T14:24:15.889" v="738"/>
          <ac:picMkLst>
            <pc:docMk/>
            <pc:sldMk cId="4148323917" sldId="256"/>
            <ac:picMk id="13" creationId="{AAD1A8AA-9540-4F5D-9A2F-0BB2AA824EDC}"/>
          </ac:picMkLst>
        </pc:picChg>
      </pc:sldChg>
      <pc:sldChg chg="addSp delSp modSp mod modTransition delAnim modAnim">
        <pc:chgData name="鎮遠 游" userId="c2a46d8ed9f5426a" providerId="LiveId" clId="{69194295-F87E-4387-AB61-E1C8757BDDB8}" dt="2023-05-07T14:24:15.889" v="738"/>
        <pc:sldMkLst>
          <pc:docMk/>
          <pc:sldMk cId="563265529" sldId="257"/>
        </pc:sldMkLst>
        <pc:spChg chg="del">
          <ac:chgData name="鎮遠 游" userId="c2a46d8ed9f5426a" providerId="LiveId" clId="{69194295-F87E-4387-AB61-E1C8757BDDB8}" dt="2023-05-07T06:48:14.505" v="0"/>
          <ac:spMkLst>
            <pc:docMk/>
            <pc:sldMk cId="563265529" sldId="257"/>
            <ac:spMk id="3" creationId="{8405A84F-5C5C-4E47-AFB4-DAC79EB88305}"/>
          </ac:spMkLst>
        </pc:spChg>
        <pc:spChg chg="add mod">
          <ac:chgData name="鎮遠 游" userId="c2a46d8ed9f5426a" providerId="LiveId" clId="{69194295-F87E-4387-AB61-E1C8757BDDB8}" dt="2023-05-07T06:49:30.907" v="5" actId="1076"/>
          <ac:spMkLst>
            <pc:docMk/>
            <pc:sldMk cId="563265529" sldId="257"/>
            <ac:spMk id="6" creationId="{EA198F9C-6E2D-44DA-AF73-82C643FDF9D1}"/>
          </ac:spMkLst>
        </pc:spChg>
        <pc:spChg chg="add mod">
          <ac:chgData name="鎮遠 游" userId="c2a46d8ed9f5426a" providerId="LiveId" clId="{69194295-F87E-4387-AB61-E1C8757BDDB8}" dt="2023-05-07T08:44:55.047" v="300" actId="164"/>
          <ac:spMkLst>
            <pc:docMk/>
            <pc:sldMk cId="563265529" sldId="257"/>
            <ac:spMk id="7" creationId="{208FAE34-9F92-4804-AA24-90BC865E5B7E}"/>
          </ac:spMkLst>
        </pc:spChg>
        <pc:spChg chg="add mod">
          <ac:chgData name="鎮遠 游" userId="c2a46d8ed9f5426a" providerId="LiveId" clId="{69194295-F87E-4387-AB61-E1C8757BDDB8}" dt="2023-05-07T09:18:38.606" v="411" actId="14100"/>
          <ac:spMkLst>
            <pc:docMk/>
            <pc:sldMk cId="563265529" sldId="257"/>
            <ac:spMk id="8" creationId="{2C71525E-E124-46C3-9725-76EB681B2BD2}"/>
          </ac:spMkLst>
        </pc:spChg>
        <pc:spChg chg="add del mod">
          <ac:chgData name="鎮遠 游" userId="c2a46d8ed9f5426a" providerId="LiveId" clId="{69194295-F87E-4387-AB61-E1C8757BDDB8}" dt="2023-05-07T09:16:17.280" v="391" actId="478"/>
          <ac:spMkLst>
            <pc:docMk/>
            <pc:sldMk cId="563265529" sldId="257"/>
            <ac:spMk id="17" creationId="{EEFDBB1C-4CC4-4A5B-BBDA-F906C4A65BA7}"/>
          </ac:spMkLst>
        </pc:spChg>
        <pc:spChg chg="add del">
          <ac:chgData name="鎮遠 游" userId="c2a46d8ed9f5426a" providerId="LiveId" clId="{69194295-F87E-4387-AB61-E1C8757BDDB8}" dt="2023-05-07T09:17:19.843" v="398" actId="22"/>
          <ac:spMkLst>
            <pc:docMk/>
            <pc:sldMk cId="563265529" sldId="257"/>
            <ac:spMk id="19" creationId="{26D214DC-A571-41AA-9D42-B782E45DE85A}"/>
          </ac:spMkLst>
        </pc:spChg>
        <pc:grpChg chg="add mod">
          <ac:chgData name="鎮遠 游" userId="c2a46d8ed9f5426a" providerId="LiveId" clId="{69194295-F87E-4387-AB61-E1C8757BDDB8}" dt="2023-05-07T09:18:35.550" v="410" actId="1076"/>
          <ac:grpSpMkLst>
            <pc:docMk/>
            <pc:sldMk cId="563265529" sldId="257"/>
            <ac:grpSpMk id="9" creationId="{9B1E8784-1C40-4CAD-9FDA-B1C0D88FE5DD}"/>
          </ac:grpSpMkLst>
        </pc:grpChg>
        <pc:picChg chg="add del mod modCrop">
          <ac:chgData name="鎮遠 游" userId="c2a46d8ed9f5426a" providerId="LiveId" clId="{69194295-F87E-4387-AB61-E1C8757BDDB8}" dt="2023-05-07T09:16:15.200" v="390" actId="478"/>
          <ac:picMkLst>
            <pc:docMk/>
            <pc:sldMk cId="563265529" sldId="257"/>
            <ac:picMk id="4" creationId="{8BB895FD-B1F1-469C-937A-2DBBDB42773B}"/>
          </ac:picMkLst>
        </pc:picChg>
        <pc:picChg chg="add mod">
          <ac:chgData name="鎮遠 游" userId="c2a46d8ed9f5426a" providerId="LiveId" clId="{69194295-F87E-4387-AB61-E1C8757BDDB8}" dt="2023-05-07T09:15:43.864" v="361" actId="1035"/>
          <ac:picMkLst>
            <pc:docMk/>
            <pc:sldMk cId="563265529" sldId="257"/>
            <ac:picMk id="5" creationId="{E8B7B52D-1D94-4F61-8EBE-76025740B5B8}"/>
          </ac:picMkLst>
        </pc:picChg>
        <pc:picChg chg="add del mod">
          <ac:chgData name="鎮遠 游" userId="c2a46d8ed9f5426a" providerId="LiveId" clId="{69194295-F87E-4387-AB61-E1C8757BDDB8}" dt="2023-05-07T09:13:47.891" v="323"/>
          <ac:picMkLst>
            <pc:docMk/>
            <pc:sldMk cId="563265529" sldId="257"/>
            <ac:picMk id="10" creationId="{184F05B6-FB5A-4A20-9122-C274BF96466B}"/>
          </ac:picMkLst>
        </pc:picChg>
        <pc:picChg chg="add del mod">
          <ac:chgData name="鎮遠 游" userId="c2a46d8ed9f5426a" providerId="LiveId" clId="{69194295-F87E-4387-AB61-E1C8757BDDB8}" dt="2023-05-07T09:14:39.670" v="328" actId="478"/>
          <ac:picMkLst>
            <pc:docMk/>
            <pc:sldMk cId="563265529" sldId="257"/>
            <ac:picMk id="11" creationId="{77E4E611-768F-41C1-91C6-074DAF0AD608}"/>
          </ac:picMkLst>
        </pc:picChg>
        <pc:picChg chg="add mod">
          <ac:chgData name="鎮遠 游" userId="c2a46d8ed9f5426a" providerId="LiveId" clId="{69194295-F87E-4387-AB61-E1C8757BDDB8}" dt="2023-05-07T09:15:38.762" v="359" actId="1038"/>
          <ac:picMkLst>
            <pc:docMk/>
            <pc:sldMk cId="563265529" sldId="257"/>
            <ac:picMk id="13" creationId="{726D5C5A-C7C6-4B55-BF89-2C17B57D545E}"/>
          </ac:picMkLst>
        </pc:picChg>
        <pc:picChg chg="add mod ord modCrop">
          <ac:chgData name="鎮遠 游" userId="c2a46d8ed9f5426a" providerId="LiveId" clId="{69194295-F87E-4387-AB61-E1C8757BDDB8}" dt="2023-05-07T09:17:26.519" v="401" actId="732"/>
          <ac:picMkLst>
            <pc:docMk/>
            <pc:sldMk cId="563265529" sldId="257"/>
            <ac:picMk id="15" creationId="{885A3B49-2BC2-4A6A-9219-1B843F1C1365}"/>
          </ac:picMkLst>
        </pc:picChg>
        <pc:picChg chg="add del mod modCrop">
          <ac:chgData name="鎮遠 游" userId="c2a46d8ed9f5426a" providerId="LiveId" clId="{69194295-F87E-4387-AB61-E1C8757BDDB8}" dt="2023-05-07T09:18:27.739" v="407" actId="21"/>
          <ac:picMkLst>
            <pc:docMk/>
            <pc:sldMk cId="563265529" sldId="257"/>
            <ac:picMk id="20" creationId="{83E2A794-26A6-4260-A969-BC303B91E4BE}"/>
          </ac:picMkLst>
        </pc:picChg>
        <pc:picChg chg="add del mod">
          <ac:chgData name="鎮遠 游" userId="c2a46d8ed9f5426a" providerId="LiveId" clId="{69194295-F87E-4387-AB61-E1C8757BDDB8}" dt="2023-05-07T13:00:16.429" v="613" actId="478"/>
          <ac:picMkLst>
            <pc:docMk/>
            <pc:sldMk cId="563265529" sldId="257"/>
            <ac:picMk id="21" creationId="{78499FD6-CE6C-49D3-BD33-03F1A8B2F03B}"/>
          </ac:picMkLst>
        </pc:picChg>
        <pc:picChg chg="add del mod">
          <ac:chgData name="鎮遠 游" userId="c2a46d8ed9f5426a" providerId="LiveId" clId="{69194295-F87E-4387-AB61-E1C8757BDDB8}" dt="2023-05-07T13:02:24.568" v="615"/>
          <ac:picMkLst>
            <pc:docMk/>
            <pc:sldMk cId="563265529" sldId="257"/>
            <ac:picMk id="22" creationId="{4B5EE457-0A32-42F3-8C37-B6664141128D}"/>
          </ac:picMkLst>
        </pc:picChg>
        <pc:picChg chg="add del mod">
          <ac:chgData name="鎮遠 游" userId="c2a46d8ed9f5426a" providerId="LiveId" clId="{69194295-F87E-4387-AB61-E1C8757BDDB8}" dt="2023-05-07T13:02:29.671" v="616" actId="478"/>
          <ac:picMkLst>
            <pc:docMk/>
            <pc:sldMk cId="563265529" sldId="257"/>
            <ac:picMk id="23" creationId="{6A87C055-8837-4BC6-A375-0E91BC307BBE}"/>
          </ac:picMkLst>
        </pc:picChg>
        <pc:picChg chg="add del mod">
          <ac:chgData name="鎮遠 游" userId="c2a46d8ed9f5426a" providerId="LiveId" clId="{69194295-F87E-4387-AB61-E1C8757BDDB8}" dt="2023-05-07T13:03:23.654" v="619" actId="478"/>
          <ac:picMkLst>
            <pc:docMk/>
            <pc:sldMk cId="563265529" sldId="257"/>
            <ac:picMk id="24" creationId="{6CB66533-CCD6-47B1-82C8-DEB2A663F831}"/>
          </ac:picMkLst>
        </pc:picChg>
        <pc:picChg chg="add del mod">
          <ac:chgData name="鎮遠 游" userId="c2a46d8ed9f5426a" providerId="LiveId" clId="{69194295-F87E-4387-AB61-E1C8757BDDB8}" dt="2023-05-07T13:04:15.795" v="622" actId="478"/>
          <ac:picMkLst>
            <pc:docMk/>
            <pc:sldMk cId="563265529" sldId="257"/>
            <ac:picMk id="25" creationId="{4205C24D-FB44-4106-A8A3-9F46AB15FBBD}"/>
          </ac:picMkLst>
        </pc:picChg>
        <pc:picChg chg="add del mod">
          <ac:chgData name="鎮遠 游" userId="c2a46d8ed9f5426a" providerId="LiveId" clId="{69194295-F87E-4387-AB61-E1C8757BDDB8}" dt="2023-05-07T13:04:45.564" v="625" actId="478"/>
          <ac:picMkLst>
            <pc:docMk/>
            <pc:sldMk cId="563265529" sldId="257"/>
            <ac:picMk id="26" creationId="{AAC3FEA0-B043-4629-BDC2-D6505863C967}"/>
          </ac:picMkLst>
        </pc:picChg>
        <pc:picChg chg="add del mod">
          <ac:chgData name="鎮遠 游" userId="c2a46d8ed9f5426a" providerId="LiveId" clId="{69194295-F87E-4387-AB61-E1C8757BDDB8}" dt="2023-05-07T13:05:57.654" v="628" actId="478"/>
          <ac:picMkLst>
            <pc:docMk/>
            <pc:sldMk cId="563265529" sldId="257"/>
            <ac:picMk id="27" creationId="{FCE1035E-B952-4736-AEDE-BE740A1DE917}"/>
          </ac:picMkLst>
        </pc:picChg>
        <pc:picChg chg="add del mod">
          <ac:chgData name="鎮遠 游" userId="c2a46d8ed9f5426a" providerId="LiveId" clId="{69194295-F87E-4387-AB61-E1C8757BDDB8}" dt="2023-05-07T13:07:01.810" v="631" actId="478"/>
          <ac:picMkLst>
            <pc:docMk/>
            <pc:sldMk cId="563265529" sldId="257"/>
            <ac:picMk id="28" creationId="{AF3E61B9-6A9E-4E9E-A977-2BD200C3AF9C}"/>
          </ac:picMkLst>
        </pc:picChg>
        <pc:picChg chg="add del mod">
          <ac:chgData name="鎮遠 游" userId="c2a46d8ed9f5426a" providerId="LiveId" clId="{69194295-F87E-4387-AB61-E1C8757BDDB8}" dt="2023-05-07T13:07:38.764" v="634" actId="478"/>
          <ac:picMkLst>
            <pc:docMk/>
            <pc:sldMk cId="563265529" sldId="257"/>
            <ac:picMk id="29" creationId="{B55F54F2-DCA0-40E8-B52A-EFABCFCA8E00}"/>
          </ac:picMkLst>
        </pc:picChg>
        <pc:picChg chg="add del mod">
          <ac:chgData name="鎮遠 游" userId="c2a46d8ed9f5426a" providerId="LiveId" clId="{69194295-F87E-4387-AB61-E1C8757BDDB8}" dt="2023-05-07T13:09:04.922" v="636" actId="478"/>
          <ac:picMkLst>
            <pc:docMk/>
            <pc:sldMk cId="563265529" sldId="257"/>
            <ac:picMk id="30" creationId="{86D843C4-97C6-45C8-9A9A-D1A9383E7185}"/>
          </ac:picMkLst>
        </pc:picChg>
        <pc:picChg chg="add del mod">
          <ac:chgData name="鎮遠 游" userId="c2a46d8ed9f5426a" providerId="LiveId" clId="{69194295-F87E-4387-AB61-E1C8757BDDB8}" dt="2023-05-07T13:09:25.722" v="638"/>
          <ac:picMkLst>
            <pc:docMk/>
            <pc:sldMk cId="563265529" sldId="257"/>
            <ac:picMk id="31" creationId="{B191C884-9533-47D7-980D-5D8A0FF81457}"/>
          </ac:picMkLst>
        </pc:picChg>
        <pc:picChg chg="add del mod">
          <ac:chgData name="鎮遠 游" userId="c2a46d8ed9f5426a" providerId="LiveId" clId="{69194295-F87E-4387-AB61-E1C8757BDDB8}" dt="2023-05-07T13:10:29.872" v="640"/>
          <ac:picMkLst>
            <pc:docMk/>
            <pc:sldMk cId="563265529" sldId="257"/>
            <ac:picMk id="32" creationId="{37FD949C-1D13-4388-8E01-ABDA6121BCEB}"/>
          </ac:picMkLst>
        </pc:picChg>
        <pc:picChg chg="add del mod">
          <ac:chgData name="鎮遠 游" userId="c2a46d8ed9f5426a" providerId="LiveId" clId="{69194295-F87E-4387-AB61-E1C8757BDDB8}" dt="2023-05-07T13:11:03.407" v="642"/>
          <ac:picMkLst>
            <pc:docMk/>
            <pc:sldMk cId="563265529" sldId="257"/>
            <ac:picMk id="33" creationId="{29D293C0-1582-4175-833C-161F87DE1190}"/>
          </ac:picMkLst>
        </pc:picChg>
        <pc:picChg chg="add del mod">
          <ac:chgData name="鎮遠 游" userId="c2a46d8ed9f5426a" providerId="LiveId" clId="{69194295-F87E-4387-AB61-E1C8757BDDB8}" dt="2023-05-07T13:11:14.437" v="644"/>
          <ac:picMkLst>
            <pc:docMk/>
            <pc:sldMk cId="563265529" sldId="257"/>
            <ac:picMk id="34" creationId="{63BF76FF-48CB-4561-BB52-A0C6FF589683}"/>
          </ac:picMkLst>
        </pc:picChg>
        <pc:picChg chg="add del mod">
          <ac:chgData name="鎮遠 游" userId="c2a46d8ed9f5426a" providerId="LiveId" clId="{69194295-F87E-4387-AB61-E1C8757BDDB8}" dt="2023-05-07T13:11:29.297" v="646"/>
          <ac:picMkLst>
            <pc:docMk/>
            <pc:sldMk cId="563265529" sldId="257"/>
            <ac:picMk id="35" creationId="{2E5AE8EF-01CB-4AF9-AC44-167DA86424BF}"/>
          </ac:picMkLst>
        </pc:picChg>
        <pc:picChg chg="add del mod">
          <ac:chgData name="鎮遠 游" userId="c2a46d8ed9f5426a" providerId="LiveId" clId="{69194295-F87E-4387-AB61-E1C8757BDDB8}" dt="2023-05-07T13:12:31.497" v="648"/>
          <ac:picMkLst>
            <pc:docMk/>
            <pc:sldMk cId="563265529" sldId="257"/>
            <ac:picMk id="36" creationId="{AAC73BF4-24E5-43B5-B839-74A1F7CAC6E8}"/>
          </ac:picMkLst>
        </pc:picChg>
        <pc:picChg chg="add del mod">
          <ac:chgData name="鎮遠 游" userId="c2a46d8ed9f5426a" providerId="LiveId" clId="{69194295-F87E-4387-AB61-E1C8757BDDB8}" dt="2023-05-07T13:13:04.279" v="650"/>
          <ac:picMkLst>
            <pc:docMk/>
            <pc:sldMk cId="563265529" sldId="257"/>
            <ac:picMk id="37" creationId="{C3E62553-1720-4460-BBD2-2C6E5FDBFB32}"/>
          </ac:picMkLst>
        </pc:picChg>
        <pc:picChg chg="add del mod">
          <ac:chgData name="鎮遠 游" userId="c2a46d8ed9f5426a" providerId="LiveId" clId="{69194295-F87E-4387-AB61-E1C8757BDDB8}" dt="2023-05-07T13:13:18.067" v="652"/>
          <ac:picMkLst>
            <pc:docMk/>
            <pc:sldMk cId="563265529" sldId="257"/>
            <ac:picMk id="38" creationId="{CD8F495B-A8A5-4C76-8E36-E1A4435431AB}"/>
          </ac:picMkLst>
        </pc:picChg>
        <pc:picChg chg="add del mod">
          <ac:chgData name="鎮遠 游" userId="c2a46d8ed9f5426a" providerId="LiveId" clId="{69194295-F87E-4387-AB61-E1C8757BDDB8}" dt="2023-05-07T13:13:38.817" v="654"/>
          <ac:picMkLst>
            <pc:docMk/>
            <pc:sldMk cId="563265529" sldId="257"/>
            <ac:picMk id="39" creationId="{65F74F03-7566-47F0-B52F-D0A73872281B}"/>
          </ac:picMkLst>
        </pc:picChg>
        <pc:picChg chg="add del mod">
          <ac:chgData name="鎮遠 游" userId="c2a46d8ed9f5426a" providerId="LiveId" clId="{69194295-F87E-4387-AB61-E1C8757BDDB8}" dt="2023-05-07T13:14:28.612" v="656"/>
          <ac:picMkLst>
            <pc:docMk/>
            <pc:sldMk cId="563265529" sldId="257"/>
            <ac:picMk id="40" creationId="{A1A90B5D-D4CC-448A-8C3A-1D164C41F365}"/>
          </ac:picMkLst>
        </pc:picChg>
        <pc:picChg chg="add del mod">
          <ac:chgData name="鎮遠 游" userId="c2a46d8ed9f5426a" providerId="LiveId" clId="{69194295-F87E-4387-AB61-E1C8757BDDB8}" dt="2023-05-07T13:15:42.429" v="658"/>
          <ac:picMkLst>
            <pc:docMk/>
            <pc:sldMk cId="563265529" sldId="257"/>
            <ac:picMk id="41" creationId="{7A964749-FC01-4605-8135-6CD606AE0363}"/>
          </ac:picMkLst>
        </pc:picChg>
        <pc:picChg chg="add del mod">
          <ac:chgData name="鎮遠 游" userId="c2a46d8ed9f5426a" providerId="LiveId" clId="{69194295-F87E-4387-AB61-E1C8757BDDB8}" dt="2023-05-07T13:16:43.411" v="660"/>
          <ac:picMkLst>
            <pc:docMk/>
            <pc:sldMk cId="563265529" sldId="257"/>
            <ac:picMk id="42" creationId="{F6B1A253-F17F-4B50-914B-E9FB5CDA2642}"/>
          </ac:picMkLst>
        </pc:picChg>
        <pc:picChg chg="add del mod">
          <ac:chgData name="鎮遠 游" userId="c2a46d8ed9f5426a" providerId="LiveId" clId="{69194295-F87E-4387-AB61-E1C8757BDDB8}" dt="2023-05-07T13:17:01.956" v="662"/>
          <ac:picMkLst>
            <pc:docMk/>
            <pc:sldMk cId="563265529" sldId="257"/>
            <ac:picMk id="43" creationId="{F76C62D4-B558-4F75-B10E-6F83F39D8505}"/>
          </ac:picMkLst>
        </pc:picChg>
        <pc:picChg chg="add del mod">
          <ac:chgData name="鎮遠 游" userId="c2a46d8ed9f5426a" providerId="LiveId" clId="{69194295-F87E-4387-AB61-E1C8757BDDB8}" dt="2023-05-07T13:18:01.641" v="664"/>
          <ac:picMkLst>
            <pc:docMk/>
            <pc:sldMk cId="563265529" sldId="257"/>
            <ac:picMk id="44" creationId="{A7E7F10B-08E3-41E5-AC80-3ACD80F136AA}"/>
          </ac:picMkLst>
        </pc:picChg>
        <pc:picChg chg="add del mod">
          <ac:chgData name="鎮遠 游" userId="c2a46d8ed9f5426a" providerId="LiveId" clId="{69194295-F87E-4387-AB61-E1C8757BDDB8}" dt="2023-05-07T13:18:21.956" v="666"/>
          <ac:picMkLst>
            <pc:docMk/>
            <pc:sldMk cId="563265529" sldId="257"/>
            <ac:picMk id="45" creationId="{ADEE38E0-3528-4F86-A229-F7D5A25856E9}"/>
          </ac:picMkLst>
        </pc:picChg>
        <pc:picChg chg="add del mod">
          <ac:chgData name="鎮遠 游" userId="c2a46d8ed9f5426a" providerId="LiveId" clId="{69194295-F87E-4387-AB61-E1C8757BDDB8}" dt="2023-05-07T13:19:27.332" v="668"/>
          <ac:picMkLst>
            <pc:docMk/>
            <pc:sldMk cId="563265529" sldId="257"/>
            <ac:picMk id="46" creationId="{89EA40B5-97EB-428C-8E29-58E31841F803}"/>
          </ac:picMkLst>
        </pc:picChg>
        <pc:picChg chg="add del mod">
          <ac:chgData name="鎮遠 游" userId="c2a46d8ed9f5426a" providerId="LiveId" clId="{69194295-F87E-4387-AB61-E1C8757BDDB8}" dt="2023-05-07T13:19:49.228" v="670"/>
          <ac:picMkLst>
            <pc:docMk/>
            <pc:sldMk cId="563265529" sldId="257"/>
            <ac:picMk id="47" creationId="{5A9666DE-6027-4CC4-B803-C00D37F17C40}"/>
          </ac:picMkLst>
        </pc:picChg>
        <pc:picChg chg="add del mod">
          <ac:chgData name="鎮遠 游" userId="c2a46d8ed9f5426a" providerId="LiveId" clId="{69194295-F87E-4387-AB61-E1C8757BDDB8}" dt="2023-05-07T13:20:23.265" v="672"/>
          <ac:picMkLst>
            <pc:docMk/>
            <pc:sldMk cId="563265529" sldId="257"/>
            <ac:picMk id="48" creationId="{2A695598-54B7-406D-B4C0-89B598F2E5C7}"/>
          </ac:picMkLst>
        </pc:picChg>
        <pc:picChg chg="add del mod">
          <ac:chgData name="鎮遠 游" userId="c2a46d8ed9f5426a" providerId="LiveId" clId="{69194295-F87E-4387-AB61-E1C8757BDDB8}" dt="2023-05-07T13:20:56.684" v="674"/>
          <ac:picMkLst>
            <pc:docMk/>
            <pc:sldMk cId="563265529" sldId="257"/>
            <ac:picMk id="49" creationId="{F8DAF840-EDCF-47D5-8FF0-052A4BC5A032}"/>
          </ac:picMkLst>
        </pc:picChg>
        <pc:picChg chg="add del mod">
          <ac:chgData name="鎮遠 游" userId="c2a46d8ed9f5426a" providerId="LiveId" clId="{69194295-F87E-4387-AB61-E1C8757BDDB8}" dt="2023-05-07T13:21:04.379" v="676"/>
          <ac:picMkLst>
            <pc:docMk/>
            <pc:sldMk cId="563265529" sldId="257"/>
            <ac:picMk id="50" creationId="{9F3F37BF-746B-4A9D-97EB-A2099A6C47C1}"/>
          </ac:picMkLst>
        </pc:picChg>
        <pc:picChg chg="add del mod">
          <ac:chgData name="鎮遠 游" userId="c2a46d8ed9f5426a" providerId="LiveId" clId="{69194295-F87E-4387-AB61-E1C8757BDDB8}" dt="2023-05-07T13:21:22.907" v="678"/>
          <ac:picMkLst>
            <pc:docMk/>
            <pc:sldMk cId="563265529" sldId="257"/>
            <ac:picMk id="51" creationId="{2FFECA1C-7864-4A9F-9F5F-F59A58CEE838}"/>
          </ac:picMkLst>
        </pc:picChg>
        <pc:picChg chg="add del mod">
          <ac:chgData name="鎮遠 游" userId="c2a46d8ed9f5426a" providerId="LiveId" clId="{69194295-F87E-4387-AB61-E1C8757BDDB8}" dt="2023-05-07T13:22:24.392" v="680"/>
          <ac:picMkLst>
            <pc:docMk/>
            <pc:sldMk cId="563265529" sldId="257"/>
            <ac:picMk id="52" creationId="{E1F33EA5-E86B-4DE2-98D9-6A68713264BD}"/>
          </ac:picMkLst>
        </pc:picChg>
        <pc:picChg chg="add del mod">
          <ac:chgData name="鎮遠 游" userId="c2a46d8ed9f5426a" providerId="LiveId" clId="{69194295-F87E-4387-AB61-E1C8757BDDB8}" dt="2023-05-07T13:22:42.255" v="682"/>
          <ac:picMkLst>
            <pc:docMk/>
            <pc:sldMk cId="563265529" sldId="257"/>
            <ac:picMk id="53" creationId="{0CF22AC2-FD09-4A65-AD26-E62494342779}"/>
          </ac:picMkLst>
        </pc:picChg>
        <pc:picChg chg="add del mod">
          <ac:chgData name="鎮遠 游" userId="c2a46d8ed9f5426a" providerId="LiveId" clId="{69194295-F87E-4387-AB61-E1C8757BDDB8}" dt="2023-05-07T13:23:54.362" v="684"/>
          <ac:picMkLst>
            <pc:docMk/>
            <pc:sldMk cId="563265529" sldId="257"/>
            <ac:picMk id="54" creationId="{A416F32F-28B4-489F-832F-796DBC6B5469}"/>
          </ac:picMkLst>
        </pc:picChg>
        <pc:picChg chg="add del mod">
          <ac:chgData name="鎮遠 游" userId="c2a46d8ed9f5426a" providerId="LiveId" clId="{69194295-F87E-4387-AB61-E1C8757BDDB8}" dt="2023-05-07T13:24:41.348" v="686"/>
          <ac:picMkLst>
            <pc:docMk/>
            <pc:sldMk cId="563265529" sldId="257"/>
            <ac:picMk id="55" creationId="{F5D62C7B-912F-4460-BF6C-DC93EDC475E0}"/>
          </ac:picMkLst>
        </pc:picChg>
        <pc:picChg chg="add del mod">
          <ac:chgData name="鎮遠 游" userId="c2a46d8ed9f5426a" providerId="LiveId" clId="{69194295-F87E-4387-AB61-E1C8757BDDB8}" dt="2023-05-07T13:24:52.034" v="688"/>
          <ac:picMkLst>
            <pc:docMk/>
            <pc:sldMk cId="563265529" sldId="257"/>
            <ac:picMk id="56" creationId="{E061517E-4699-4DDC-8626-82AE83FE943A}"/>
          </ac:picMkLst>
        </pc:picChg>
        <pc:picChg chg="add del mod">
          <ac:chgData name="鎮遠 游" userId="c2a46d8ed9f5426a" providerId="LiveId" clId="{69194295-F87E-4387-AB61-E1C8757BDDB8}" dt="2023-05-07T13:30:08.702" v="690"/>
          <ac:picMkLst>
            <pc:docMk/>
            <pc:sldMk cId="563265529" sldId="257"/>
            <ac:picMk id="57" creationId="{9B53CE8E-674D-4BA2-B227-F84784635831}"/>
          </ac:picMkLst>
        </pc:picChg>
        <pc:picChg chg="add del mod">
          <ac:chgData name="鎮遠 游" userId="c2a46d8ed9f5426a" providerId="LiveId" clId="{69194295-F87E-4387-AB61-E1C8757BDDB8}" dt="2023-05-07T13:30:22.777" v="692"/>
          <ac:picMkLst>
            <pc:docMk/>
            <pc:sldMk cId="563265529" sldId="257"/>
            <ac:picMk id="58" creationId="{DC1CE947-5166-4F14-A46F-F6FDC24D25D8}"/>
          </ac:picMkLst>
        </pc:picChg>
        <pc:picChg chg="add del mod">
          <ac:chgData name="鎮遠 游" userId="c2a46d8ed9f5426a" providerId="LiveId" clId="{69194295-F87E-4387-AB61-E1C8757BDDB8}" dt="2023-05-07T13:30:53.311" v="694"/>
          <ac:picMkLst>
            <pc:docMk/>
            <pc:sldMk cId="563265529" sldId="257"/>
            <ac:picMk id="59" creationId="{DA63D31A-26CD-4D37-A932-C04CD626D738}"/>
          </ac:picMkLst>
        </pc:picChg>
        <pc:picChg chg="add del mod">
          <ac:chgData name="鎮遠 游" userId="c2a46d8ed9f5426a" providerId="LiveId" clId="{69194295-F87E-4387-AB61-E1C8757BDDB8}" dt="2023-05-07T13:31:49.656" v="696"/>
          <ac:picMkLst>
            <pc:docMk/>
            <pc:sldMk cId="563265529" sldId="257"/>
            <ac:picMk id="60" creationId="{D8E403AF-B02C-4EDF-AC1E-7E95207FEB91}"/>
          </ac:picMkLst>
        </pc:picChg>
        <pc:picChg chg="add del mod">
          <ac:chgData name="鎮遠 游" userId="c2a46d8ed9f5426a" providerId="LiveId" clId="{69194295-F87E-4387-AB61-E1C8757BDDB8}" dt="2023-05-07T13:33:44.420" v="698"/>
          <ac:picMkLst>
            <pc:docMk/>
            <pc:sldMk cId="563265529" sldId="257"/>
            <ac:picMk id="61" creationId="{A5ACA5E6-3D58-49AA-B2A2-6854F8E52322}"/>
          </ac:picMkLst>
        </pc:picChg>
        <pc:picChg chg="add del mod">
          <ac:chgData name="鎮遠 游" userId="c2a46d8ed9f5426a" providerId="LiveId" clId="{69194295-F87E-4387-AB61-E1C8757BDDB8}" dt="2023-05-07T13:34:06.892" v="700"/>
          <ac:picMkLst>
            <pc:docMk/>
            <pc:sldMk cId="563265529" sldId="257"/>
            <ac:picMk id="62" creationId="{BF7CDD59-0319-483D-A65D-8540EBAD6F26}"/>
          </ac:picMkLst>
        </pc:picChg>
        <pc:picChg chg="add del mod">
          <ac:chgData name="鎮遠 游" userId="c2a46d8ed9f5426a" providerId="LiveId" clId="{69194295-F87E-4387-AB61-E1C8757BDDB8}" dt="2023-05-07T13:39:15.476" v="703" actId="478"/>
          <ac:picMkLst>
            <pc:docMk/>
            <pc:sldMk cId="563265529" sldId="257"/>
            <ac:picMk id="63" creationId="{4FBBB9E4-5B58-4527-8AB2-9CE0AADC42AD}"/>
          </ac:picMkLst>
        </pc:picChg>
        <pc:picChg chg="add del mod">
          <ac:chgData name="鎮遠 游" userId="c2a46d8ed9f5426a" providerId="LiveId" clId="{69194295-F87E-4387-AB61-E1C8757BDDB8}" dt="2023-05-07T13:40:22.452" v="706" actId="478"/>
          <ac:picMkLst>
            <pc:docMk/>
            <pc:sldMk cId="563265529" sldId="257"/>
            <ac:picMk id="64" creationId="{8669A563-39FE-4F49-B2A1-532B898E609D}"/>
          </ac:picMkLst>
        </pc:picChg>
        <pc:picChg chg="add del mod">
          <ac:chgData name="鎮遠 游" userId="c2a46d8ed9f5426a" providerId="LiveId" clId="{69194295-F87E-4387-AB61-E1C8757BDDB8}" dt="2023-05-07T13:41:39.175" v="708"/>
          <ac:picMkLst>
            <pc:docMk/>
            <pc:sldMk cId="563265529" sldId="257"/>
            <ac:picMk id="65" creationId="{94C5CF52-1146-41E9-9C6E-C1BB370FBF2F}"/>
          </ac:picMkLst>
        </pc:picChg>
        <pc:picChg chg="add del mod">
          <ac:chgData name="鎮遠 游" userId="c2a46d8ed9f5426a" providerId="LiveId" clId="{69194295-F87E-4387-AB61-E1C8757BDDB8}" dt="2023-05-07T13:41:48.732" v="710"/>
          <ac:picMkLst>
            <pc:docMk/>
            <pc:sldMk cId="563265529" sldId="257"/>
            <ac:picMk id="66" creationId="{85614CDE-5D59-4312-B973-E21EE1DCCA09}"/>
          </ac:picMkLst>
        </pc:picChg>
        <pc:picChg chg="add del mod">
          <ac:chgData name="鎮遠 游" userId="c2a46d8ed9f5426a" providerId="LiveId" clId="{69194295-F87E-4387-AB61-E1C8757BDDB8}" dt="2023-05-07T14:17:57.394" v="735" actId="478"/>
          <ac:picMkLst>
            <pc:docMk/>
            <pc:sldMk cId="563265529" sldId="257"/>
            <ac:picMk id="67" creationId="{FE762A21-33C7-40FE-B86E-F1725E05CB7C}"/>
          </ac:picMkLst>
        </pc:picChg>
        <pc:picChg chg="add mod">
          <ac:chgData name="鎮遠 游" userId="c2a46d8ed9f5426a" providerId="LiveId" clId="{69194295-F87E-4387-AB61-E1C8757BDDB8}" dt="2023-05-07T14:24:15.889" v="738"/>
          <ac:picMkLst>
            <pc:docMk/>
            <pc:sldMk cId="563265529" sldId="257"/>
            <ac:picMk id="68" creationId="{8C523A43-EDCF-46C7-AB29-2BF43F7B69E0}"/>
          </ac:picMkLst>
        </pc:picChg>
      </pc:sldChg>
      <pc:sldChg chg="addSp delSp modSp new mod modTransition delAnim modAnim">
        <pc:chgData name="鎮遠 游" userId="c2a46d8ed9f5426a" providerId="LiveId" clId="{69194295-F87E-4387-AB61-E1C8757BDDB8}" dt="2023-05-07T14:26:10.588" v="740"/>
        <pc:sldMkLst>
          <pc:docMk/>
          <pc:sldMk cId="4270810035" sldId="258"/>
        </pc:sldMkLst>
        <pc:spChg chg="mod">
          <ac:chgData name="鎮遠 游" userId="c2a46d8ed9f5426a" providerId="LiveId" clId="{69194295-F87E-4387-AB61-E1C8757BDDB8}" dt="2023-05-07T08:34:03.132" v="28" actId="20577"/>
          <ac:spMkLst>
            <pc:docMk/>
            <pc:sldMk cId="4270810035" sldId="258"/>
            <ac:spMk id="2" creationId="{481DF655-37D7-4A87-BB04-C5504E72EDE1}"/>
          </ac:spMkLst>
        </pc:spChg>
        <pc:spChg chg="mod">
          <ac:chgData name="鎮遠 游" userId="c2a46d8ed9f5426a" providerId="LiveId" clId="{69194295-F87E-4387-AB61-E1C8757BDDB8}" dt="2023-05-07T09:19:48.502" v="430" actId="14100"/>
          <ac:spMkLst>
            <pc:docMk/>
            <pc:sldMk cId="4270810035" sldId="258"/>
            <ac:spMk id="3" creationId="{A7162B9E-FEE8-42BE-8BED-555358D87465}"/>
          </ac:spMkLst>
        </pc:spChg>
        <pc:spChg chg="add mod">
          <ac:chgData name="鎮遠 游" userId="c2a46d8ed9f5426a" providerId="LiveId" clId="{69194295-F87E-4387-AB61-E1C8757BDDB8}" dt="2023-05-07T11:14:31.148" v="610" actId="20577"/>
          <ac:spMkLst>
            <pc:docMk/>
            <pc:sldMk cId="4270810035" sldId="258"/>
            <ac:spMk id="6" creationId="{1233DF37-3BD5-482E-874E-272590E184A8}"/>
          </ac:spMkLst>
        </pc:spChg>
        <pc:spChg chg="add mod">
          <ac:chgData name="鎮遠 游" userId="c2a46d8ed9f5426a" providerId="LiveId" clId="{69194295-F87E-4387-AB61-E1C8757BDDB8}" dt="2023-05-07T09:24:28.846" v="502" actId="1582"/>
          <ac:spMkLst>
            <pc:docMk/>
            <pc:sldMk cId="4270810035" sldId="258"/>
            <ac:spMk id="9" creationId="{0825CAA4-845C-48AA-965F-1B89ED061052}"/>
          </ac:spMkLst>
        </pc:spChg>
        <pc:spChg chg="add mod">
          <ac:chgData name="鎮遠 游" userId="c2a46d8ed9f5426a" providerId="LiveId" clId="{69194295-F87E-4387-AB61-E1C8757BDDB8}" dt="2023-05-07T09:24:28.846" v="502" actId="1582"/>
          <ac:spMkLst>
            <pc:docMk/>
            <pc:sldMk cId="4270810035" sldId="258"/>
            <ac:spMk id="11" creationId="{FA856DA9-FD3F-4E38-B988-0B9C0D7E01EF}"/>
          </ac:spMkLst>
        </pc:spChg>
        <pc:grpChg chg="add del mod">
          <ac:chgData name="鎮遠 游" userId="c2a46d8ed9f5426a" providerId="LiveId" clId="{69194295-F87E-4387-AB61-E1C8757BDDB8}" dt="2023-05-07T09:33:51.999" v="583" actId="478"/>
          <ac:grpSpMkLst>
            <pc:docMk/>
            <pc:sldMk cId="4270810035" sldId="258"/>
            <ac:grpSpMk id="14" creationId="{BB124C7E-4A0D-49C0-A87B-30B5230C788C}"/>
          </ac:grpSpMkLst>
        </pc:grpChg>
        <pc:picChg chg="add del mod modCrop">
          <ac:chgData name="鎮遠 游" userId="c2a46d8ed9f5426a" providerId="LiveId" clId="{69194295-F87E-4387-AB61-E1C8757BDDB8}" dt="2023-05-07T09:23:16.886" v="471" actId="21"/>
          <ac:picMkLst>
            <pc:docMk/>
            <pc:sldMk cId="4270810035" sldId="258"/>
            <ac:picMk id="4" creationId="{972A00D7-476A-4741-9026-CF81D65D852D}"/>
          </ac:picMkLst>
        </pc:picChg>
        <pc:picChg chg="add del mod">
          <ac:chgData name="鎮遠 游" userId="c2a46d8ed9f5426a" providerId="LiveId" clId="{69194295-F87E-4387-AB61-E1C8757BDDB8}" dt="2023-05-07T09:18:29.717" v="409"/>
          <ac:picMkLst>
            <pc:docMk/>
            <pc:sldMk cId="4270810035" sldId="258"/>
            <ac:picMk id="5" creationId="{06B5F792-655A-48FC-97BE-103CAFBC4260}"/>
          </ac:picMkLst>
        </pc:picChg>
        <pc:picChg chg="add mod modCrop">
          <ac:chgData name="鎮遠 游" userId="c2a46d8ed9f5426a" providerId="LiveId" clId="{69194295-F87E-4387-AB61-E1C8757BDDB8}" dt="2023-05-07T09:23:54.454" v="495" actId="1076"/>
          <ac:picMkLst>
            <pc:docMk/>
            <pc:sldMk cId="4270810035" sldId="258"/>
            <ac:picMk id="17" creationId="{83BC8829-6D17-474E-9E8B-8411504F1CA2}"/>
          </ac:picMkLst>
        </pc:picChg>
        <pc:picChg chg="add mod modCrop">
          <ac:chgData name="鎮遠 游" userId="c2a46d8ed9f5426a" providerId="LiveId" clId="{69194295-F87E-4387-AB61-E1C8757BDDB8}" dt="2023-05-07T09:23:54.454" v="495" actId="1076"/>
          <ac:picMkLst>
            <pc:docMk/>
            <pc:sldMk cId="4270810035" sldId="258"/>
            <ac:picMk id="18" creationId="{9CFF424C-24E3-480C-B96B-87CF821DFF3D}"/>
          </ac:picMkLst>
        </pc:picChg>
        <pc:picChg chg="add del mod">
          <ac:chgData name="鎮遠 游" userId="c2a46d8ed9f5426a" providerId="LiveId" clId="{69194295-F87E-4387-AB61-E1C8757BDDB8}" dt="2023-05-07T13:37:16.310" v="702"/>
          <ac:picMkLst>
            <pc:docMk/>
            <pc:sldMk cId="4270810035" sldId="258"/>
            <ac:picMk id="24" creationId="{F49253C7-22F8-4BFD-958E-3E8CC1297E3D}"/>
          </ac:picMkLst>
        </pc:picChg>
        <pc:picChg chg="add del mod">
          <ac:chgData name="鎮遠 游" userId="c2a46d8ed9f5426a" providerId="LiveId" clId="{69194295-F87E-4387-AB61-E1C8757BDDB8}" dt="2023-05-07T13:43:58.751" v="712"/>
          <ac:picMkLst>
            <pc:docMk/>
            <pc:sldMk cId="4270810035" sldId="258"/>
            <ac:picMk id="25" creationId="{71685E85-5E37-4483-8E33-64047BB71AA2}"/>
          </ac:picMkLst>
        </pc:picChg>
        <pc:picChg chg="add del mod">
          <ac:chgData name="鎮遠 游" userId="c2a46d8ed9f5426a" providerId="LiveId" clId="{69194295-F87E-4387-AB61-E1C8757BDDB8}" dt="2023-05-07T13:44:30.283" v="714"/>
          <ac:picMkLst>
            <pc:docMk/>
            <pc:sldMk cId="4270810035" sldId="258"/>
            <ac:picMk id="26" creationId="{D3B345E4-A7A0-4AC5-9DBC-74EBA9AD5F18}"/>
          </ac:picMkLst>
        </pc:picChg>
        <pc:picChg chg="add del mod">
          <ac:chgData name="鎮遠 游" userId="c2a46d8ed9f5426a" providerId="LiveId" clId="{69194295-F87E-4387-AB61-E1C8757BDDB8}" dt="2023-05-07T13:45:17.192" v="716"/>
          <ac:picMkLst>
            <pc:docMk/>
            <pc:sldMk cId="4270810035" sldId="258"/>
            <ac:picMk id="27" creationId="{DF5AF42C-1FA0-4BE5-9D9B-3E7F249DAADC}"/>
          </ac:picMkLst>
        </pc:picChg>
        <pc:picChg chg="add del mod">
          <ac:chgData name="鎮遠 游" userId="c2a46d8ed9f5426a" providerId="LiveId" clId="{69194295-F87E-4387-AB61-E1C8757BDDB8}" dt="2023-05-07T13:46:15.070" v="718"/>
          <ac:picMkLst>
            <pc:docMk/>
            <pc:sldMk cId="4270810035" sldId="258"/>
            <ac:picMk id="28" creationId="{94EF0976-1F9E-427E-8B00-B4A24FFA5F15}"/>
          </ac:picMkLst>
        </pc:picChg>
        <pc:picChg chg="add del mod">
          <ac:chgData name="鎮遠 游" userId="c2a46d8ed9f5426a" providerId="LiveId" clId="{69194295-F87E-4387-AB61-E1C8757BDDB8}" dt="2023-05-07T13:46:43.602" v="720"/>
          <ac:picMkLst>
            <pc:docMk/>
            <pc:sldMk cId="4270810035" sldId="258"/>
            <ac:picMk id="29" creationId="{42E6CCA1-B772-4A44-8C82-8D2AADA4A1F2}"/>
          </ac:picMkLst>
        </pc:picChg>
        <pc:picChg chg="add del mod">
          <ac:chgData name="鎮遠 游" userId="c2a46d8ed9f5426a" providerId="LiveId" clId="{69194295-F87E-4387-AB61-E1C8757BDDB8}" dt="2023-05-07T13:47:07.468" v="722"/>
          <ac:picMkLst>
            <pc:docMk/>
            <pc:sldMk cId="4270810035" sldId="258"/>
            <ac:picMk id="30" creationId="{2C817225-8D96-4D4B-927E-E52EC71B3D31}"/>
          </ac:picMkLst>
        </pc:picChg>
        <pc:picChg chg="add del mod">
          <ac:chgData name="鎮遠 游" userId="c2a46d8ed9f5426a" providerId="LiveId" clId="{69194295-F87E-4387-AB61-E1C8757BDDB8}" dt="2023-05-07T13:48:49.712" v="724"/>
          <ac:picMkLst>
            <pc:docMk/>
            <pc:sldMk cId="4270810035" sldId="258"/>
            <ac:picMk id="31" creationId="{8489F0E1-2D65-4076-90D5-2A76BBC033C0}"/>
          </ac:picMkLst>
        </pc:picChg>
        <pc:picChg chg="add del mod">
          <ac:chgData name="鎮遠 游" userId="c2a46d8ed9f5426a" providerId="LiveId" clId="{69194295-F87E-4387-AB61-E1C8757BDDB8}" dt="2023-05-07T13:49:00.749" v="726"/>
          <ac:picMkLst>
            <pc:docMk/>
            <pc:sldMk cId="4270810035" sldId="258"/>
            <ac:picMk id="32" creationId="{B49C8D84-08AD-4C0B-A131-73FA1E41F7FD}"/>
          </ac:picMkLst>
        </pc:picChg>
        <pc:picChg chg="add del mod">
          <ac:chgData name="鎮遠 游" userId="c2a46d8ed9f5426a" providerId="LiveId" clId="{69194295-F87E-4387-AB61-E1C8757BDDB8}" dt="2023-05-07T13:50:10.754" v="728"/>
          <ac:picMkLst>
            <pc:docMk/>
            <pc:sldMk cId="4270810035" sldId="258"/>
            <ac:picMk id="33" creationId="{3B8B4CDE-4F31-4398-A7DD-9BF24E569739}"/>
          </ac:picMkLst>
        </pc:picChg>
        <pc:picChg chg="add del mod">
          <ac:chgData name="鎮遠 游" userId="c2a46d8ed9f5426a" providerId="LiveId" clId="{69194295-F87E-4387-AB61-E1C8757BDDB8}" dt="2023-05-07T13:54:39.227" v="730"/>
          <ac:picMkLst>
            <pc:docMk/>
            <pc:sldMk cId="4270810035" sldId="258"/>
            <ac:picMk id="34" creationId="{6B3D1EAD-B196-43ED-90E4-3BF5739EF99B}"/>
          </ac:picMkLst>
        </pc:picChg>
        <pc:picChg chg="add del mod">
          <ac:chgData name="鎮遠 游" userId="c2a46d8ed9f5426a" providerId="LiveId" clId="{69194295-F87E-4387-AB61-E1C8757BDDB8}" dt="2023-05-07T13:55:59.674" v="732"/>
          <ac:picMkLst>
            <pc:docMk/>
            <pc:sldMk cId="4270810035" sldId="258"/>
            <ac:picMk id="35" creationId="{BCDC5A74-CE3F-4447-B83E-32C892FB00AC}"/>
          </ac:picMkLst>
        </pc:picChg>
        <pc:picChg chg="add del mod">
          <ac:chgData name="鎮遠 游" userId="c2a46d8ed9f5426a" providerId="LiveId" clId="{69194295-F87E-4387-AB61-E1C8757BDDB8}" dt="2023-05-07T14:17:58.967" v="736" actId="478"/>
          <ac:picMkLst>
            <pc:docMk/>
            <pc:sldMk cId="4270810035" sldId="258"/>
            <ac:picMk id="36" creationId="{F2EE7580-0BB4-4CDC-9F15-B5FF7B4487FA}"/>
          </ac:picMkLst>
        </pc:picChg>
        <pc:picChg chg="add del mod">
          <ac:chgData name="鎮遠 游" userId="c2a46d8ed9f5426a" providerId="LiveId" clId="{69194295-F87E-4387-AB61-E1C8757BDDB8}" dt="2023-05-07T14:24:18.200" v="739"/>
          <ac:picMkLst>
            <pc:docMk/>
            <pc:sldMk cId="4270810035" sldId="258"/>
            <ac:picMk id="37" creationId="{C91E36BF-BC7D-41AF-B6F1-6F8EE34C5834}"/>
          </ac:picMkLst>
        </pc:picChg>
        <pc:picChg chg="add mod">
          <ac:chgData name="鎮遠 游" userId="c2a46d8ed9f5426a" providerId="LiveId" clId="{69194295-F87E-4387-AB61-E1C8757BDDB8}" dt="2023-05-07T14:26:10.588" v="740"/>
          <ac:picMkLst>
            <pc:docMk/>
            <pc:sldMk cId="4270810035" sldId="258"/>
            <ac:picMk id="38" creationId="{A4D215C3-E18F-4FB5-A0F4-D9B1078F2681}"/>
          </ac:picMkLst>
        </pc:picChg>
        <pc:cxnChg chg="add mod">
          <ac:chgData name="鎮遠 游" userId="c2a46d8ed9f5426a" providerId="LiveId" clId="{69194295-F87E-4387-AB61-E1C8757BDDB8}" dt="2023-05-07T09:33:51.999" v="583" actId="478"/>
          <ac:cxnSpMkLst>
            <pc:docMk/>
            <pc:sldMk cId="4270810035" sldId="258"/>
            <ac:cxnSpMk id="8" creationId="{F31B80B3-521D-4A51-A744-7603F736E7CB}"/>
          </ac:cxnSpMkLst>
        </pc:cxnChg>
        <pc:cxnChg chg="add del mod">
          <ac:chgData name="鎮遠 游" userId="c2a46d8ed9f5426a" providerId="LiveId" clId="{69194295-F87E-4387-AB61-E1C8757BDDB8}" dt="2023-05-07T09:33:17.178" v="582" actId="478"/>
          <ac:cxnSpMkLst>
            <pc:docMk/>
            <pc:sldMk cId="4270810035" sldId="258"/>
            <ac:cxnSpMk id="20" creationId="{09710C3C-7DDD-4719-8FCF-64F305ED3238}"/>
          </ac:cxnSpMkLst>
        </pc:cxnChg>
        <pc:cxnChg chg="add del mod">
          <ac:chgData name="鎮遠 游" userId="c2a46d8ed9f5426a" providerId="LiveId" clId="{69194295-F87E-4387-AB61-E1C8757BDDB8}" dt="2023-05-07T09:33:16.377" v="581" actId="478"/>
          <ac:cxnSpMkLst>
            <pc:docMk/>
            <pc:sldMk cId="4270810035" sldId="258"/>
            <ac:cxnSpMk id="21" creationId="{064D913A-AC4F-4A01-AF43-5ADAB977BAC5}"/>
          </ac:cxnSpMkLst>
        </pc:cxnChg>
      </pc:sldChg>
      <pc:sldChg chg="new del">
        <pc:chgData name="鎮遠 游" userId="c2a46d8ed9f5426a" providerId="LiveId" clId="{69194295-F87E-4387-AB61-E1C8757BDDB8}" dt="2023-05-07T09:24:10.511" v="497" actId="47"/>
        <pc:sldMkLst>
          <pc:docMk/>
          <pc:sldMk cId="2947733821" sldId="259"/>
        </pc:sldMkLst>
      </pc:sldChg>
      <pc:sldChg chg="addSp delSp modSp new mod delAnim">
        <pc:chgData name="鎮遠 游" userId="c2a46d8ed9f5426a" providerId="LiveId" clId="{69194295-F87E-4387-AB61-E1C8757BDDB8}" dt="2023-05-07T14:26:10.588" v="740"/>
        <pc:sldMkLst>
          <pc:docMk/>
          <pc:sldMk cId="3186288786" sldId="259"/>
        </pc:sldMkLst>
        <pc:spChg chg="mod">
          <ac:chgData name="鎮遠 游" userId="c2a46d8ed9f5426a" providerId="LiveId" clId="{69194295-F87E-4387-AB61-E1C8757BDDB8}" dt="2023-05-07T09:25:38.606" v="524" actId="20577"/>
          <ac:spMkLst>
            <pc:docMk/>
            <pc:sldMk cId="3186288786" sldId="259"/>
            <ac:spMk id="2" creationId="{7F92621C-3C11-4C8B-BB72-880706E6A488}"/>
          </ac:spMkLst>
        </pc:spChg>
        <pc:spChg chg="mod">
          <ac:chgData name="鎮遠 游" userId="c2a46d8ed9f5426a" providerId="LiveId" clId="{69194295-F87E-4387-AB61-E1C8757BDDB8}" dt="2023-05-07T09:28:05.063" v="578"/>
          <ac:spMkLst>
            <pc:docMk/>
            <pc:sldMk cId="3186288786" sldId="259"/>
            <ac:spMk id="3" creationId="{289D1C7A-DCC8-477F-9D72-13723FD95BE0}"/>
          </ac:spMkLst>
        </pc:spChg>
        <pc:spChg chg="add del">
          <ac:chgData name="鎮遠 游" userId="c2a46d8ed9f5426a" providerId="LiveId" clId="{69194295-F87E-4387-AB61-E1C8757BDDB8}" dt="2023-05-07T09:25:58.625" v="532"/>
          <ac:spMkLst>
            <pc:docMk/>
            <pc:sldMk cId="3186288786" sldId="259"/>
            <ac:spMk id="5" creationId="{1AA37CB5-415E-4C83-9E0B-987BCAABFD4C}"/>
          </ac:spMkLst>
        </pc:spChg>
        <pc:picChg chg="add del mod">
          <ac:chgData name="鎮遠 游" userId="c2a46d8ed9f5426a" providerId="LiveId" clId="{69194295-F87E-4387-AB61-E1C8757BDDB8}" dt="2023-05-07T14:18:00.434" v="737" actId="478"/>
          <ac:picMkLst>
            <pc:docMk/>
            <pc:sldMk cId="3186288786" sldId="259"/>
            <ac:picMk id="6" creationId="{35BB296F-A26B-44D7-90AD-E8EE245737E3}"/>
          </ac:picMkLst>
        </pc:picChg>
        <pc:picChg chg="add mod">
          <ac:chgData name="鎮遠 游" userId="c2a46d8ed9f5426a" providerId="LiveId" clId="{69194295-F87E-4387-AB61-E1C8757BDDB8}" dt="2023-05-07T14:26:10.588" v="740"/>
          <ac:picMkLst>
            <pc:docMk/>
            <pc:sldMk cId="3186288786" sldId="259"/>
            <ac:picMk id="7" creationId="{032E09AE-543E-487C-918D-022195402A5E}"/>
          </ac:picMkLst>
        </pc:picChg>
        <pc:cxnChg chg="add del mod">
          <ac:chgData name="鎮遠 游" userId="c2a46d8ed9f5426a" providerId="LiveId" clId="{69194295-F87E-4387-AB61-E1C8757BDDB8}" dt="2023-05-07T09:25:46.308" v="529"/>
          <ac:cxnSpMkLst>
            <pc:docMk/>
            <pc:sldMk cId="3186288786" sldId="259"/>
            <ac:cxnSpMk id="4" creationId="{5BE8802D-F29E-41B3-824F-B03B34702A9B}"/>
          </ac:cxnSpMkLst>
        </pc:cxnChg>
      </pc:sldChg>
    </pc:docChg>
  </pc:docChgLst>
  <pc:docChgLst>
    <pc:chgData name="鎮遠 游" userId="c2a46d8ed9f5426a" providerId="LiveId" clId="{C05203FF-18E5-46A7-9B1D-773F841C8C7B}"/>
    <pc:docChg chg="undo custSel addSld delSld modSld">
      <pc:chgData name="鎮遠 游" userId="c2a46d8ed9f5426a" providerId="LiveId" clId="{C05203FF-18E5-46A7-9B1D-773F841C8C7B}" dt="2023-05-10T17:25:04.601" v="3465"/>
      <pc:docMkLst>
        <pc:docMk/>
      </pc:docMkLst>
      <pc:sldChg chg="addSp delSp modSp mod modTransition delAnim modAnim">
        <pc:chgData name="鎮遠 游" userId="c2a46d8ed9f5426a" providerId="LiveId" clId="{C05203FF-18E5-46A7-9B1D-773F841C8C7B}" dt="2023-05-10T16:18:35.536" v="3272"/>
        <pc:sldMkLst>
          <pc:docMk/>
          <pc:sldMk cId="4148323917" sldId="256"/>
        </pc:sldMkLst>
        <pc:spChg chg="mod">
          <ac:chgData name="鎮遠 游" userId="c2a46d8ed9f5426a" providerId="LiveId" clId="{C05203FF-18E5-46A7-9B1D-773F841C8C7B}" dt="2023-05-10T10:01:46.962" v="6" actId="27636"/>
          <ac:spMkLst>
            <pc:docMk/>
            <pc:sldMk cId="4148323917" sldId="256"/>
            <ac:spMk id="2" creationId="{B272792A-AA6C-4892-8BC8-F280DD0DECC4}"/>
          </ac:spMkLst>
        </pc:spChg>
        <pc:picChg chg="add del mod">
          <ac:chgData name="鎮遠 游" userId="c2a46d8ed9f5426a" providerId="LiveId" clId="{C05203FF-18E5-46A7-9B1D-773F841C8C7B}" dt="2023-05-10T15:22:18.515" v="3151"/>
          <ac:picMkLst>
            <pc:docMk/>
            <pc:sldMk cId="4148323917" sldId="256"/>
            <ac:picMk id="4" creationId="{B4E9BAAB-DA7F-4E08-B369-2FB7CAA4F358}"/>
          </ac:picMkLst>
        </pc:picChg>
        <pc:picChg chg="add del mod">
          <ac:chgData name="鎮遠 游" userId="c2a46d8ed9f5426a" providerId="LiveId" clId="{C05203FF-18E5-46A7-9B1D-773F841C8C7B}" dt="2023-05-10T16:15:02.084" v="3259"/>
          <ac:picMkLst>
            <pc:docMk/>
            <pc:sldMk cId="4148323917" sldId="256"/>
            <ac:picMk id="5" creationId="{8E1239A8-CE23-4DB8-AB33-9B1FA5998439}"/>
          </ac:picMkLst>
        </pc:picChg>
        <pc:picChg chg="add del mod">
          <ac:chgData name="鎮遠 游" userId="c2a46d8ed9f5426a" providerId="LiveId" clId="{C05203FF-18E5-46A7-9B1D-773F841C8C7B}" dt="2023-05-10T16:18:04.473" v="3269"/>
          <ac:picMkLst>
            <pc:docMk/>
            <pc:sldMk cId="4148323917" sldId="256"/>
            <ac:picMk id="6" creationId="{261C34FF-C958-464F-822E-273390B635F5}"/>
          </ac:picMkLst>
        </pc:picChg>
        <pc:picChg chg="add del mod">
          <ac:chgData name="鎮遠 游" userId="c2a46d8ed9f5426a" providerId="LiveId" clId="{C05203FF-18E5-46A7-9B1D-773F841C8C7B}" dt="2023-05-10T16:18:17.618" v="3271"/>
          <ac:picMkLst>
            <pc:docMk/>
            <pc:sldMk cId="4148323917" sldId="256"/>
            <ac:picMk id="7" creationId="{2B99070C-9795-45FC-AB5D-04524DA83319}"/>
          </ac:picMkLst>
        </pc:picChg>
        <pc:picChg chg="add mod">
          <ac:chgData name="鎮遠 游" userId="c2a46d8ed9f5426a" providerId="LiveId" clId="{C05203FF-18E5-46A7-9B1D-773F841C8C7B}" dt="2023-05-10T16:18:35.536" v="3272"/>
          <ac:picMkLst>
            <pc:docMk/>
            <pc:sldMk cId="4148323917" sldId="256"/>
            <ac:picMk id="8" creationId="{265B41FC-4582-4837-8CA9-1606DA62D0A9}"/>
          </ac:picMkLst>
        </pc:picChg>
        <pc:picChg chg="del">
          <ac:chgData name="鎮遠 游" userId="c2a46d8ed9f5426a" providerId="LiveId" clId="{C05203FF-18E5-46A7-9B1D-773F841C8C7B}" dt="2023-05-10T10:59:49.267" v="2827" actId="478"/>
          <ac:picMkLst>
            <pc:docMk/>
            <pc:sldMk cId="4148323917" sldId="256"/>
            <ac:picMk id="13" creationId="{AAD1A8AA-9540-4F5D-9A2F-0BB2AA824EDC}"/>
          </ac:picMkLst>
        </pc:picChg>
      </pc:sldChg>
      <pc:sldChg chg="addSp delSp modSp mod modTransition delAnim modAnim">
        <pc:chgData name="鎮遠 游" userId="c2a46d8ed9f5426a" providerId="LiveId" clId="{C05203FF-18E5-46A7-9B1D-773F841C8C7B}" dt="2023-05-10T16:29:25.633" v="3290"/>
        <pc:sldMkLst>
          <pc:docMk/>
          <pc:sldMk cId="563265529" sldId="257"/>
        </pc:sldMkLst>
        <pc:spChg chg="mod">
          <ac:chgData name="鎮遠 游" userId="c2a46d8ed9f5426a" providerId="LiveId" clId="{C05203FF-18E5-46A7-9B1D-773F841C8C7B}" dt="2023-05-10T10:03:43.222" v="22" actId="20577"/>
          <ac:spMkLst>
            <pc:docMk/>
            <pc:sldMk cId="563265529" sldId="257"/>
            <ac:spMk id="2" creationId="{62974DD0-D2A2-488C-9D61-FA5D15D4DF0C}"/>
          </ac:spMkLst>
        </pc:spChg>
        <pc:spChg chg="del">
          <ac:chgData name="鎮遠 游" userId="c2a46d8ed9f5426a" providerId="LiveId" clId="{C05203FF-18E5-46A7-9B1D-773F841C8C7B}" dt="2023-05-10T10:02:24.846" v="8" actId="478"/>
          <ac:spMkLst>
            <pc:docMk/>
            <pc:sldMk cId="563265529" sldId="257"/>
            <ac:spMk id="6" creationId="{EA198F9C-6E2D-44DA-AF73-82C643FDF9D1}"/>
          </ac:spMkLst>
        </pc:spChg>
        <pc:spChg chg="mod">
          <ac:chgData name="鎮遠 游" userId="c2a46d8ed9f5426a" providerId="LiveId" clId="{C05203FF-18E5-46A7-9B1D-773F841C8C7B}" dt="2023-05-10T10:57:01.669" v="2712"/>
          <ac:spMkLst>
            <pc:docMk/>
            <pc:sldMk cId="563265529" sldId="257"/>
            <ac:spMk id="18" creationId="{B149DA00-B432-4C74-BEC6-5D4609B7E8DD}"/>
          </ac:spMkLst>
        </pc:spChg>
        <pc:spChg chg="mod">
          <ac:chgData name="鎮遠 游" userId="c2a46d8ed9f5426a" providerId="LiveId" clId="{C05203FF-18E5-46A7-9B1D-773F841C8C7B}" dt="2023-05-10T10:57:01.669" v="2712"/>
          <ac:spMkLst>
            <pc:docMk/>
            <pc:sldMk cId="563265529" sldId="257"/>
            <ac:spMk id="19" creationId="{A45DF627-8CC6-4C18-85F0-9DEDFB5279F0}"/>
          </ac:spMkLst>
        </pc:spChg>
        <pc:spChg chg="mod">
          <ac:chgData name="鎮遠 游" userId="c2a46d8ed9f5426a" providerId="LiveId" clId="{C05203FF-18E5-46A7-9B1D-773F841C8C7B}" dt="2023-05-10T10:57:01.669" v="2712"/>
          <ac:spMkLst>
            <pc:docMk/>
            <pc:sldMk cId="563265529" sldId="257"/>
            <ac:spMk id="20" creationId="{B59D5E4B-A05F-4F1E-B104-29C0913AF2C6}"/>
          </ac:spMkLst>
        </pc:spChg>
        <pc:spChg chg="mod">
          <ac:chgData name="鎮遠 游" userId="c2a46d8ed9f5426a" providerId="LiveId" clId="{C05203FF-18E5-46A7-9B1D-773F841C8C7B}" dt="2023-05-10T10:57:01.669" v="2712"/>
          <ac:spMkLst>
            <pc:docMk/>
            <pc:sldMk cId="563265529" sldId="257"/>
            <ac:spMk id="21" creationId="{4A8CCFBE-996D-4D9E-8F41-F700D1FE86BB}"/>
          </ac:spMkLst>
        </pc:spChg>
        <pc:spChg chg="mod">
          <ac:chgData name="鎮遠 游" userId="c2a46d8ed9f5426a" providerId="LiveId" clId="{C05203FF-18E5-46A7-9B1D-773F841C8C7B}" dt="2023-05-10T10:57:01.669" v="2712"/>
          <ac:spMkLst>
            <pc:docMk/>
            <pc:sldMk cId="563265529" sldId="257"/>
            <ac:spMk id="22" creationId="{8ED66C7D-932D-4C38-83B9-81DDAF8C9B82}"/>
          </ac:spMkLst>
        </pc:spChg>
        <pc:grpChg chg="del">
          <ac:chgData name="鎮遠 游" userId="c2a46d8ed9f5426a" providerId="LiveId" clId="{C05203FF-18E5-46A7-9B1D-773F841C8C7B}" dt="2023-05-10T10:02:21.583" v="7" actId="478"/>
          <ac:grpSpMkLst>
            <pc:docMk/>
            <pc:sldMk cId="563265529" sldId="257"/>
            <ac:grpSpMk id="9" creationId="{9B1E8784-1C40-4CAD-9FDA-B1C0D88FE5DD}"/>
          </ac:grpSpMkLst>
        </pc:grpChg>
        <pc:grpChg chg="add del mod">
          <ac:chgData name="鎮遠 游" userId="c2a46d8ed9f5426a" providerId="LiveId" clId="{C05203FF-18E5-46A7-9B1D-773F841C8C7B}" dt="2023-05-10T10:57:02.348" v="2713"/>
          <ac:grpSpMkLst>
            <pc:docMk/>
            <pc:sldMk cId="563265529" sldId="257"/>
            <ac:grpSpMk id="16" creationId="{CD76E3C9-57F3-4F20-B15E-DA6EEFD738A8}"/>
          </ac:grpSpMkLst>
        </pc:grpChg>
        <pc:graphicFrameChg chg="add del mod">
          <ac:chgData name="鎮遠 游" userId="c2a46d8ed9f5426a" providerId="LiveId" clId="{C05203FF-18E5-46A7-9B1D-773F841C8C7B}" dt="2023-05-10T10:16:48.551" v="36"/>
          <ac:graphicFrameMkLst>
            <pc:docMk/>
            <pc:sldMk cId="563265529" sldId="257"/>
            <ac:graphicFrameMk id="3" creationId="{0999315B-7944-4956-A3F5-52CE3539F4CB}"/>
          </ac:graphicFrameMkLst>
        </pc:graphicFrameChg>
        <pc:picChg chg="del">
          <ac:chgData name="鎮遠 游" userId="c2a46d8ed9f5426a" providerId="LiveId" clId="{C05203FF-18E5-46A7-9B1D-773F841C8C7B}" dt="2023-05-10T10:02:21.583" v="7" actId="478"/>
          <ac:picMkLst>
            <pc:docMk/>
            <pc:sldMk cId="563265529" sldId="257"/>
            <ac:picMk id="5" creationId="{E8B7B52D-1D94-4F61-8EBE-76025740B5B8}"/>
          </ac:picMkLst>
        </pc:picChg>
        <pc:picChg chg="add del mod">
          <ac:chgData name="鎮遠 游" userId="c2a46d8ed9f5426a" providerId="LiveId" clId="{C05203FF-18E5-46A7-9B1D-773F841C8C7B}" dt="2023-05-10T10:17:04.683" v="44" actId="21"/>
          <ac:picMkLst>
            <pc:docMk/>
            <pc:sldMk cId="563265529" sldId="257"/>
            <ac:picMk id="10" creationId="{AA417D50-6BE0-4742-8B31-61A753E495B5}"/>
          </ac:picMkLst>
        </pc:picChg>
        <pc:picChg chg="add del mod">
          <ac:chgData name="鎮遠 游" userId="c2a46d8ed9f5426a" providerId="LiveId" clId="{C05203FF-18E5-46A7-9B1D-773F841C8C7B}" dt="2023-05-10T14:14:48.927" v="3099" actId="478"/>
          <ac:picMkLst>
            <pc:docMk/>
            <pc:sldMk cId="563265529" sldId="257"/>
            <ac:picMk id="12" creationId="{819CCE47-0276-48D4-8BDE-80BE7D141BB3}"/>
          </ac:picMkLst>
        </pc:picChg>
        <pc:picChg chg="del">
          <ac:chgData name="鎮遠 游" userId="c2a46d8ed9f5426a" providerId="LiveId" clId="{C05203FF-18E5-46A7-9B1D-773F841C8C7B}" dt="2023-05-10T10:02:21.583" v="7" actId="478"/>
          <ac:picMkLst>
            <pc:docMk/>
            <pc:sldMk cId="563265529" sldId="257"/>
            <ac:picMk id="13" creationId="{726D5C5A-C7C6-4B55-BF89-2C17B57D545E}"/>
          </ac:picMkLst>
        </pc:picChg>
        <pc:picChg chg="del">
          <ac:chgData name="鎮遠 游" userId="c2a46d8ed9f5426a" providerId="LiveId" clId="{C05203FF-18E5-46A7-9B1D-773F841C8C7B}" dt="2023-05-10T10:02:21.583" v="7" actId="478"/>
          <ac:picMkLst>
            <pc:docMk/>
            <pc:sldMk cId="563265529" sldId="257"/>
            <ac:picMk id="15" creationId="{885A3B49-2BC2-4A6A-9219-1B843F1C1365}"/>
          </ac:picMkLst>
        </pc:picChg>
        <pc:picChg chg="mod">
          <ac:chgData name="鎮遠 游" userId="c2a46d8ed9f5426a" providerId="LiveId" clId="{C05203FF-18E5-46A7-9B1D-773F841C8C7B}" dt="2023-05-10T10:57:01.669" v="2712"/>
          <ac:picMkLst>
            <pc:docMk/>
            <pc:sldMk cId="563265529" sldId="257"/>
            <ac:picMk id="17" creationId="{7AF5F338-F645-4B00-AA93-05639C91A762}"/>
          </ac:picMkLst>
        </pc:picChg>
        <pc:picChg chg="add mod">
          <ac:chgData name="鎮遠 游" userId="c2a46d8ed9f5426a" providerId="LiveId" clId="{C05203FF-18E5-46A7-9B1D-773F841C8C7B}" dt="2023-05-10T14:14:45.524" v="3098" actId="1035"/>
          <ac:picMkLst>
            <pc:docMk/>
            <pc:sldMk cId="563265529" sldId="257"/>
            <ac:picMk id="23" creationId="{351F61D6-A5A6-47B2-8D97-D495A588D33F}"/>
          </ac:picMkLst>
        </pc:picChg>
        <pc:picChg chg="add mod ord">
          <ac:chgData name="鎮遠 游" userId="c2a46d8ed9f5426a" providerId="LiveId" clId="{C05203FF-18E5-46A7-9B1D-773F841C8C7B}" dt="2023-05-10T14:18:18.900" v="3142" actId="167"/>
          <ac:picMkLst>
            <pc:docMk/>
            <pc:sldMk cId="563265529" sldId="257"/>
            <ac:picMk id="25" creationId="{32C69E3F-0C7D-4514-BB2F-E5C9A40F2927}"/>
          </ac:picMkLst>
        </pc:picChg>
        <pc:picChg chg="add mod">
          <ac:chgData name="鎮遠 游" userId="c2a46d8ed9f5426a" providerId="LiveId" clId="{C05203FF-18E5-46A7-9B1D-773F841C8C7B}" dt="2023-05-10T14:16:08.501" v="3117" actId="1035"/>
          <ac:picMkLst>
            <pc:docMk/>
            <pc:sldMk cId="563265529" sldId="257"/>
            <ac:picMk id="27" creationId="{6F6EF41A-4C36-4797-9A92-AF389071261F}"/>
          </ac:picMkLst>
        </pc:picChg>
        <pc:picChg chg="add mod ord">
          <ac:chgData name="鎮遠 游" userId="c2a46d8ed9f5426a" providerId="LiveId" clId="{C05203FF-18E5-46A7-9B1D-773F841C8C7B}" dt="2023-05-10T14:16:48.427" v="3137" actId="167"/>
          <ac:picMkLst>
            <pc:docMk/>
            <pc:sldMk cId="563265529" sldId="257"/>
            <ac:picMk id="29" creationId="{393942A3-DD10-49DE-800D-8A98E2B5C87F}"/>
          </ac:picMkLst>
        </pc:picChg>
        <pc:picChg chg="add del mod">
          <ac:chgData name="鎮遠 游" userId="c2a46d8ed9f5426a" providerId="LiveId" clId="{C05203FF-18E5-46A7-9B1D-773F841C8C7B}" dt="2023-05-10T15:22:36.508" v="3153"/>
          <ac:picMkLst>
            <pc:docMk/>
            <pc:sldMk cId="563265529" sldId="257"/>
            <ac:picMk id="30" creationId="{EA809E58-8A54-402C-8D06-4AB4C15D4446}"/>
          </ac:picMkLst>
        </pc:picChg>
        <pc:picChg chg="add del mod">
          <ac:chgData name="鎮遠 游" userId="c2a46d8ed9f5426a" providerId="LiveId" clId="{C05203FF-18E5-46A7-9B1D-773F841C8C7B}" dt="2023-05-10T15:24:12.096" v="3155"/>
          <ac:picMkLst>
            <pc:docMk/>
            <pc:sldMk cId="563265529" sldId="257"/>
            <ac:picMk id="31" creationId="{F768B23A-C6AC-44CA-8EAD-0149A79D9FF8}"/>
          </ac:picMkLst>
        </pc:picChg>
        <pc:picChg chg="add del mod">
          <ac:chgData name="鎮遠 游" userId="c2a46d8ed9f5426a" providerId="LiveId" clId="{C05203FF-18E5-46A7-9B1D-773F841C8C7B}" dt="2023-05-10T15:24:21.618" v="3157"/>
          <ac:picMkLst>
            <pc:docMk/>
            <pc:sldMk cId="563265529" sldId="257"/>
            <ac:picMk id="32" creationId="{E9D24789-1C3E-4A00-B56A-80250497FE64}"/>
          </ac:picMkLst>
        </pc:picChg>
        <pc:picChg chg="add del mod">
          <ac:chgData name="鎮遠 游" userId="c2a46d8ed9f5426a" providerId="LiveId" clId="{C05203FF-18E5-46A7-9B1D-773F841C8C7B}" dt="2023-05-10T15:24:52.102" v="3159"/>
          <ac:picMkLst>
            <pc:docMk/>
            <pc:sldMk cId="563265529" sldId="257"/>
            <ac:picMk id="33" creationId="{5C87B4ED-E515-49C6-98B6-6A987E06501E}"/>
          </ac:picMkLst>
        </pc:picChg>
        <pc:picChg chg="add del mod">
          <ac:chgData name="鎮遠 游" userId="c2a46d8ed9f5426a" providerId="LiveId" clId="{C05203FF-18E5-46A7-9B1D-773F841C8C7B}" dt="2023-05-10T15:32:17.082" v="3161"/>
          <ac:picMkLst>
            <pc:docMk/>
            <pc:sldMk cId="563265529" sldId="257"/>
            <ac:picMk id="34" creationId="{4E7BAB67-44DF-4E0E-8498-89ED102EAD45}"/>
          </ac:picMkLst>
        </pc:picChg>
        <pc:picChg chg="add del mod">
          <ac:chgData name="鎮遠 游" userId="c2a46d8ed9f5426a" providerId="LiveId" clId="{C05203FF-18E5-46A7-9B1D-773F841C8C7B}" dt="2023-05-10T15:32:26.592" v="3163"/>
          <ac:picMkLst>
            <pc:docMk/>
            <pc:sldMk cId="563265529" sldId="257"/>
            <ac:picMk id="35" creationId="{B9840C62-BAE0-4236-B1DA-CB88E19C8106}"/>
          </ac:picMkLst>
        </pc:picChg>
        <pc:picChg chg="add del mod">
          <ac:chgData name="鎮遠 游" userId="c2a46d8ed9f5426a" providerId="LiveId" clId="{C05203FF-18E5-46A7-9B1D-773F841C8C7B}" dt="2023-05-10T15:32:46.616" v="3165"/>
          <ac:picMkLst>
            <pc:docMk/>
            <pc:sldMk cId="563265529" sldId="257"/>
            <ac:picMk id="36" creationId="{E820D003-AD80-4B28-982F-B6FB51459C87}"/>
          </ac:picMkLst>
        </pc:picChg>
        <pc:picChg chg="add del mod">
          <ac:chgData name="鎮遠 游" userId="c2a46d8ed9f5426a" providerId="LiveId" clId="{C05203FF-18E5-46A7-9B1D-773F841C8C7B}" dt="2023-05-10T15:33:26.113" v="3167"/>
          <ac:picMkLst>
            <pc:docMk/>
            <pc:sldMk cId="563265529" sldId="257"/>
            <ac:picMk id="37" creationId="{02F12128-B798-4B1D-92B1-67B1D1E3B45F}"/>
          </ac:picMkLst>
        </pc:picChg>
        <pc:picChg chg="add del mod">
          <ac:chgData name="鎮遠 游" userId="c2a46d8ed9f5426a" providerId="LiveId" clId="{C05203FF-18E5-46A7-9B1D-773F841C8C7B}" dt="2023-05-10T15:35:54.519" v="3169"/>
          <ac:picMkLst>
            <pc:docMk/>
            <pc:sldMk cId="563265529" sldId="257"/>
            <ac:picMk id="38" creationId="{E0791869-7600-4329-89A1-FE4C618C5893}"/>
          </ac:picMkLst>
        </pc:picChg>
        <pc:picChg chg="add del mod">
          <ac:chgData name="鎮遠 游" userId="c2a46d8ed9f5426a" providerId="LiveId" clId="{C05203FF-18E5-46A7-9B1D-773F841C8C7B}" dt="2023-05-10T15:36:18.676" v="3171"/>
          <ac:picMkLst>
            <pc:docMk/>
            <pc:sldMk cId="563265529" sldId="257"/>
            <ac:picMk id="39" creationId="{111D3BD6-7F0E-424C-BB1E-6514F360634C}"/>
          </ac:picMkLst>
        </pc:picChg>
        <pc:picChg chg="add del mod">
          <ac:chgData name="鎮遠 游" userId="c2a46d8ed9f5426a" providerId="LiveId" clId="{C05203FF-18E5-46A7-9B1D-773F841C8C7B}" dt="2023-05-10T15:37:07.240" v="3173"/>
          <ac:picMkLst>
            <pc:docMk/>
            <pc:sldMk cId="563265529" sldId="257"/>
            <ac:picMk id="40" creationId="{275D8806-1541-44E4-86DA-00AF044B5033}"/>
          </ac:picMkLst>
        </pc:picChg>
        <pc:picChg chg="add del mod">
          <ac:chgData name="鎮遠 游" userId="c2a46d8ed9f5426a" providerId="LiveId" clId="{C05203FF-18E5-46A7-9B1D-773F841C8C7B}" dt="2023-05-10T15:37:17.077" v="3175"/>
          <ac:picMkLst>
            <pc:docMk/>
            <pc:sldMk cId="563265529" sldId="257"/>
            <ac:picMk id="41" creationId="{A1EA6AA3-3D80-4793-B8EC-05EDD241B9AC}"/>
          </ac:picMkLst>
        </pc:picChg>
        <pc:picChg chg="add del mod">
          <ac:chgData name="鎮遠 游" userId="c2a46d8ed9f5426a" providerId="LiveId" clId="{C05203FF-18E5-46A7-9B1D-773F841C8C7B}" dt="2023-05-10T15:37:24.434" v="3177"/>
          <ac:picMkLst>
            <pc:docMk/>
            <pc:sldMk cId="563265529" sldId="257"/>
            <ac:picMk id="42" creationId="{A23ABFE3-B993-4893-916E-0A76DFD753D1}"/>
          </ac:picMkLst>
        </pc:picChg>
        <pc:picChg chg="add del mod">
          <ac:chgData name="鎮遠 游" userId="c2a46d8ed9f5426a" providerId="LiveId" clId="{C05203FF-18E5-46A7-9B1D-773F841C8C7B}" dt="2023-05-10T15:37:33.550" v="3179"/>
          <ac:picMkLst>
            <pc:docMk/>
            <pc:sldMk cId="563265529" sldId="257"/>
            <ac:picMk id="43" creationId="{509AA7CF-5D66-4F3E-8387-16AAE35400A4}"/>
          </ac:picMkLst>
        </pc:picChg>
        <pc:picChg chg="add del mod">
          <ac:chgData name="鎮遠 游" userId="c2a46d8ed9f5426a" providerId="LiveId" clId="{C05203FF-18E5-46A7-9B1D-773F841C8C7B}" dt="2023-05-10T15:37:44.694" v="3181"/>
          <ac:picMkLst>
            <pc:docMk/>
            <pc:sldMk cId="563265529" sldId="257"/>
            <ac:picMk id="44" creationId="{7A6595DD-A137-44AD-B63A-CA84593F69A1}"/>
          </ac:picMkLst>
        </pc:picChg>
        <pc:picChg chg="add del mod">
          <ac:chgData name="鎮遠 游" userId="c2a46d8ed9f5426a" providerId="LiveId" clId="{C05203FF-18E5-46A7-9B1D-773F841C8C7B}" dt="2023-05-10T15:37:55.901" v="3183"/>
          <ac:picMkLst>
            <pc:docMk/>
            <pc:sldMk cId="563265529" sldId="257"/>
            <ac:picMk id="45" creationId="{6DD732D7-0021-4829-8DDA-32EF7240721D}"/>
          </ac:picMkLst>
        </pc:picChg>
        <pc:picChg chg="add del mod">
          <ac:chgData name="鎮遠 游" userId="c2a46d8ed9f5426a" providerId="LiveId" clId="{C05203FF-18E5-46A7-9B1D-773F841C8C7B}" dt="2023-05-10T15:38:38.112" v="3185"/>
          <ac:picMkLst>
            <pc:docMk/>
            <pc:sldMk cId="563265529" sldId="257"/>
            <ac:picMk id="46" creationId="{0A7D79A9-6C32-4783-A063-EB39A96E2583}"/>
          </ac:picMkLst>
        </pc:picChg>
        <pc:picChg chg="add del mod">
          <ac:chgData name="鎮遠 游" userId="c2a46d8ed9f5426a" providerId="LiveId" clId="{C05203FF-18E5-46A7-9B1D-773F841C8C7B}" dt="2023-05-10T15:41:08.858" v="3187"/>
          <ac:picMkLst>
            <pc:docMk/>
            <pc:sldMk cId="563265529" sldId="257"/>
            <ac:picMk id="47" creationId="{589E66CB-3D09-43DB-9F8B-645C5E0C7AC7}"/>
          </ac:picMkLst>
        </pc:picChg>
        <pc:picChg chg="add del mod">
          <ac:chgData name="鎮遠 游" userId="c2a46d8ed9f5426a" providerId="LiveId" clId="{C05203FF-18E5-46A7-9B1D-773F841C8C7B}" dt="2023-05-10T15:42:23.791" v="3189"/>
          <ac:picMkLst>
            <pc:docMk/>
            <pc:sldMk cId="563265529" sldId="257"/>
            <ac:picMk id="48" creationId="{852A9C86-5161-4E91-A98F-6C671DD48A92}"/>
          </ac:picMkLst>
        </pc:picChg>
        <pc:picChg chg="add del mod">
          <ac:chgData name="鎮遠 游" userId="c2a46d8ed9f5426a" providerId="LiveId" clId="{C05203FF-18E5-46A7-9B1D-773F841C8C7B}" dt="2023-05-10T15:43:19.197" v="3191"/>
          <ac:picMkLst>
            <pc:docMk/>
            <pc:sldMk cId="563265529" sldId="257"/>
            <ac:picMk id="49" creationId="{F62C1A3B-72E7-4C48-B582-77AE5286D4A5}"/>
          </ac:picMkLst>
        </pc:picChg>
        <pc:picChg chg="add del mod">
          <ac:chgData name="鎮遠 游" userId="c2a46d8ed9f5426a" providerId="LiveId" clId="{C05203FF-18E5-46A7-9B1D-773F841C8C7B}" dt="2023-05-10T15:46:38.936" v="3193"/>
          <ac:picMkLst>
            <pc:docMk/>
            <pc:sldMk cId="563265529" sldId="257"/>
            <ac:picMk id="50" creationId="{FC26C4FE-103C-45F9-A217-C0A4EE41FC53}"/>
          </ac:picMkLst>
        </pc:picChg>
        <pc:picChg chg="add del mod">
          <ac:chgData name="鎮遠 游" userId="c2a46d8ed9f5426a" providerId="LiveId" clId="{C05203FF-18E5-46A7-9B1D-773F841C8C7B}" dt="2023-05-10T15:46:48.893" v="3195"/>
          <ac:picMkLst>
            <pc:docMk/>
            <pc:sldMk cId="563265529" sldId="257"/>
            <ac:picMk id="51" creationId="{8CC4797D-9096-4188-83A3-FB576DE14435}"/>
          </ac:picMkLst>
        </pc:picChg>
        <pc:picChg chg="add del mod">
          <ac:chgData name="鎮遠 游" userId="c2a46d8ed9f5426a" providerId="LiveId" clId="{C05203FF-18E5-46A7-9B1D-773F841C8C7B}" dt="2023-05-10T15:47:37.288" v="3197"/>
          <ac:picMkLst>
            <pc:docMk/>
            <pc:sldMk cId="563265529" sldId="257"/>
            <ac:picMk id="52" creationId="{0C26654C-7DDA-4732-AC24-3D8FA34427D4}"/>
          </ac:picMkLst>
        </pc:picChg>
        <pc:picChg chg="add del mod">
          <ac:chgData name="鎮遠 游" userId="c2a46d8ed9f5426a" providerId="LiveId" clId="{C05203FF-18E5-46A7-9B1D-773F841C8C7B}" dt="2023-05-10T15:47:46.118" v="3199"/>
          <ac:picMkLst>
            <pc:docMk/>
            <pc:sldMk cId="563265529" sldId="257"/>
            <ac:picMk id="53" creationId="{767FF235-76DA-4DB6-8021-CEF0A9C0BF8A}"/>
          </ac:picMkLst>
        </pc:picChg>
        <pc:picChg chg="add del mod">
          <ac:chgData name="鎮遠 游" userId="c2a46d8ed9f5426a" providerId="LiveId" clId="{C05203FF-18E5-46A7-9B1D-773F841C8C7B}" dt="2023-05-10T15:47:57.803" v="3201"/>
          <ac:picMkLst>
            <pc:docMk/>
            <pc:sldMk cId="563265529" sldId="257"/>
            <ac:picMk id="54" creationId="{09FD0548-80BA-47AD-9E81-116AF2D152DB}"/>
          </ac:picMkLst>
        </pc:picChg>
        <pc:picChg chg="add del mod">
          <ac:chgData name="鎮遠 游" userId="c2a46d8ed9f5426a" providerId="LiveId" clId="{C05203FF-18E5-46A7-9B1D-773F841C8C7B}" dt="2023-05-10T15:48:35.464" v="3203"/>
          <ac:picMkLst>
            <pc:docMk/>
            <pc:sldMk cId="563265529" sldId="257"/>
            <ac:picMk id="55" creationId="{B0B82389-9AA4-444D-A702-3E8749E4A69D}"/>
          </ac:picMkLst>
        </pc:picChg>
        <pc:picChg chg="add del mod">
          <ac:chgData name="鎮遠 游" userId="c2a46d8ed9f5426a" providerId="LiveId" clId="{C05203FF-18E5-46A7-9B1D-773F841C8C7B}" dt="2023-05-10T15:49:04.857" v="3205"/>
          <ac:picMkLst>
            <pc:docMk/>
            <pc:sldMk cId="563265529" sldId="257"/>
            <ac:picMk id="56" creationId="{1D64AAA6-4A63-4DD5-8EEE-DA974D09F298}"/>
          </ac:picMkLst>
        </pc:picChg>
        <pc:picChg chg="add del mod">
          <ac:chgData name="鎮遠 游" userId="c2a46d8ed9f5426a" providerId="LiveId" clId="{C05203FF-18E5-46A7-9B1D-773F841C8C7B}" dt="2023-05-10T15:49:21.282" v="3207"/>
          <ac:picMkLst>
            <pc:docMk/>
            <pc:sldMk cId="563265529" sldId="257"/>
            <ac:picMk id="57" creationId="{3CF4B40E-B506-4B02-8B8F-511D8308BD11}"/>
          </ac:picMkLst>
        </pc:picChg>
        <pc:picChg chg="add del mod">
          <ac:chgData name="鎮遠 游" userId="c2a46d8ed9f5426a" providerId="LiveId" clId="{C05203FF-18E5-46A7-9B1D-773F841C8C7B}" dt="2023-05-10T15:49:41.105" v="3209"/>
          <ac:picMkLst>
            <pc:docMk/>
            <pc:sldMk cId="563265529" sldId="257"/>
            <ac:picMk id="58" creationId="{AE942985-6D56-4833-B7D1-71FF48F16E00}"/>
          </ac:picMkLst>
        </pc:picChg>
        <pc:picChg chg="add del mod">
          <ac:chgData name="鎮遠 游" userId="c2a46d8ed9f5426a" providerId="LiveId" clId="{C05203FF-18E5-46A7-9B1D-773F841C8C7B}" dt="2023-05-10T15:49:57.336" v="3211"/>
          <ac:picMkLst>
            <pc:docMk/>
            <pc:sldMk cId="563265529" sldId="257"/>
            <ac:picMk id="59" creationId="{AE97A61B-C46B-47EE-A8A9-01B09FEFF35A}"/>
          </ac:picMkLst>
        </pc:picChg>
        <pc:picChg chg="add del mod">
          <ac:chgData name="鎮遠 游" userId="c2a46d8ed9f5426a" providerId="LiveId" clId="{C05203FF-18E5-46A7-9B1D-773F841C8C7B}" dt="2023-05-10T15:50:07.409" v="3213"/>
          <ac:picMkLst>
            <pc:docMk/>
            <pc:sldMk cId="563265529" sldId="257"/>
            <ac:picMk id="60" creationId="{2C7C7199-AC00-45FB-A69B-78B6550980BF}"/>
          </ac:picMkLst>
        </pc:picChg>
        <pc:picChg chg="add del mod">
          <ac:chgData name="鎮遠 游" userId="c2a46d8ed9f5426a" providerId="LiveId" clId="{C05203FF-18E5-46A7-9B1D-773F841C8C7B}" dt="2023-05-10T15:50:45.445" v="3215"/>
          <ac:picMkLst>
            <pc:docMk/>
            <pc:sldMk cId="563265529" sldId="257"/>
            <ac:picMk id="61" creationId="{930DE54F-266F-4CBE-A1FD-3EEC8E396792}"/>
          </ac:picMkLst>
        </pc:picChg>
        <pc:picChg chg="add del mod">
          <ac:chgData name="鎮遠 游" userId="c2a46d8ed9f5426a" providerId="LiveId" clId="{C05203FF-18E5-46A7-9B1D-773F841C8C7B}" dt="2023-05-10T15:51:24.597" v="3217"/>
          <ac:picMkLst>
            <pc:docMk/>
            <pc:sldMk cId="563265529" sldId="257"/>
            <ac:picMk id="62" creationId="{F0BD0A4B-3C55-46E3-A46C-BA575B69BCFB}"/>
          </ac:picMkLst>
        </pc:picChg>
        <pc:picChg chg="add del mod">
          <ac:chgData name="鎮遠 游" userId="c2a46d8ed9f5426a" providerId="LiveId" clId="{C05203FF-18E5-46A7-9B1D-773F841C8C7B}" dt="2023-05-10T15:52:31.233" v="3219"/>
          <ac:picMkLst>
            <pc:docMk/>
            <pc:sldMk cId="563265529" sldId="257"/>
            <ac:picMk id="63" creationId="{C273D534-2248-41A9-9E12-FD881E7158E7}"/>
          </ac:picMkLst>
        </pc:picChg>
        <pc:picChg chg="add del mod">
          <ac:chgData name="鎮遠 游" userId="c2a46d8ed9f5426a" providerId="LiveId" clId="{C05203FF-18E5-46A7-9B1D-773F841C8C7B}" dt="2023-05-10T15:54:58.844" v="3221"/>
          <ac:picMkLst>
            <pc:docMk/>
            <pc:sldMk cId="563265529" sldId="257"/>
            <ac:picMk id="64" creationId="{E2FFECEF-3924-4DDB-93BD-D8A63789066F}"/>
          </ac:picMkLst>
        </pc:picChg>
        <pc:picChg chg="add del mod">
          <ac:chgData name="鎮遠 游" userId="c2a46d8ed9f5426a" providerId="LiveId" clId="{C05203FF-18E5-46A7-9B1D-773F841C8C7B}" dt="2023-05-10T15:59:42.535" v="3223"/>
          <ac:picMkLst>
            <pc:docMk/>
            <pc:sldMk cId="563265529" sldId="257"/>
            <ac:picMk id="65" creationId="{67FD7448-185C-43F2-AD0E-817034124AF0}"/>
          </ac:picMkLst>
        </pc:picChg>
        <pc:picChg chg="add del mod">
          <ac:chgData name="鎮遠 游" userId="c2a46d8ed9f5426a" providerId="LiveId" clId="{C05203FF-18E5-46A7-9B1D-773F841C8C7B}" dt="2023-05-10T16:00:29.741" v="3225"/>
          <ac:picMkLst>
            <pc:docMk/>
            <pc:sldMk cId="563265529" sldId="257"/>
            <ac:picMk id="66" creationId="{9D13E3BF-1B11-4E76-AB9E-E5E495E0A481}"/>
          </ac:picMkLst>
        </pc:picChg>
        <pc:picChg chg="add del mod">
          <ac:chgData name="鎮遠 游" userId="c2a46d8ed9f5426a" providerId="LiveId" clId="{C05203FF-18E5-46A7-9B1D-773F841C8C7B}" dt="2023-05-10T16:00:45.311" v="3227"/>
          <ac:picMkLst>
            <pc:docMk/>
            <pc:sldMk cId="563265529" sldId="257"/>
            <ac:picMk id="67" creationId="{7EBA6B92-5F6D-47EC-861B-BC2476E29356}"/>
          </ac:picMkLst>
        </pc:picChg>
        <pc:picChg chg="del">
          <ac:chgData name="鎮遠 游" userId="c2a46d8ed9f5426a" providerId="LiveId" clId="{C05203FF-18E5-46A7-9B1D-773F841C8C7B}" dt="2023-05-10T10:59:51.426" v="2828" actId="478"/>
          <ac:picMkLst>
            <pc:docMk/>
            <pc:sldMk cId="563265529" sldId="257"/>
            <ac:picMk id="68" creationId="{8C523A43-EDCF-46C7-AB29-2BF43F7B69E0}"/>
          </ac:picMkLst>
        </pc:picChg>
        <pc:picChg chg="add del mod">
          <ac:chgData name="鎮遠 游" userId="c2a46d8ed9f5426a" providerId="LiveId" clId="{C05203FF-18E5-46A7-9B1D-773F841C8C7B}" dt="2023-05-10T16:00:57.256" v="3229"/>
          <ac:picMkLst>
            <pc:docMk/>
            <pc:sldMk cId="563265529" sldId="257"/>
            <ac:picMk id="69" creationId="{12859F0C-4A7D-40EB-86F2-D1A61AD255A7}"/>
          </ac:picMkLst>
        </pc:picChg>
        <pc:picChg chg="add del mod">
          <ac:chgData name="鎮遠 游" userId="c2a46d8ed9f5426a" providerId="LiveId" clId="{C05203FF-18E5-46A7-9B1D-773F841C8C7B}" dt="2023-05-10T16:01:39.589" v="3231"/>
          <ac:picMkLst>
            <pc:docMk/>
            <pc:sldMk cId="563265529" sldId="257"/>
            <ac:picMk id="70" creationId="{DD7222CB-0B8E-4CE6-AE9F-602FEBB7F491}"/>
          </ac:picMkLst>
        </pc:picChg>
        <pc:picChg chg="add del mod">
          <ac:chgData name="鎮遠 游" userId="c2a46d8ed9f5426a" providerId="LiveId" clId="{C05203FF-18E5-46A7-9B1D-773F841C8C7B}" dt="2023-05-10T16:02:40.189" v="3233"/>
          <ac:picMkLst>
            <pc:docMk/>
            <pc:sldMk cId="563265529" sldId="257"/>
            <ac:picMk id="71" creationId="{DC87DB87-D869-4A65-B88D-8BD4F615C1C5}"/>
          </ac:picMkLst>
        </pc:picChg>
        <pc:picChg chg="add del mod">
          <ac:chgData name="鎮遠 游" userId="c2a46d8ed9f5426a" providerId="LiveId" clId="{C05203FF-18E5-46A7-9B1D-773F841C8C7B}" dt="2023-05-10T16:03:20.717" v="3235"/>
          <ac:picMkLst>
            <pc:docMk/>
            <pc:sldMk cId="563265529" sldId="257"/>
            <ac:picMk id="72" creationId="{D81B0A8A-8EEC-4EFD-B23A-83589E0424AD}"/>
          </ac:picMkLst>
        </pc:picChg>
        <pc:picChg chg="add del mod">
          <ac:chgData name="鎮遠 游" userId="c2a46d8ed9f5426a" providerId="LiveId" clId="{C05203FF-18E5-46A7-9B1D-773F841C8C7B}" dt="2023-05-10T16:03:39.280" v="3237"/>
          <ac:picMkLst>
            <pc:docMk/>
            <pc:sldMk cId="563265529" sldId="257"/>
            <ac:picMk id="73" creationId="{DD886EA6-47A8-44A0-8AAD-6B2CE384304C}"/>
          </ac:picMkLst>
        </pc:picChg>
        <pc:picChg chg="add del mod">
          <ac:chgData name="鎮遠 游" userId="c2a46d8ed9f5426a" providerId="LiveId" clId="{C05203FF-18E5-46A7-9B1D-773F841C8C7B}" dt="2023-05-10T16:05:54.310" v="3239"/>
          <ac:picMkLst>
            <pc:docMk/>
            <pc:sldMk cId="563265529" sldId="257"/>
            <ac:picMk id="74" creationId="{9EEA1159-2CF2-4DB6-B429-1512B30491D0}"/>
          </ac:picMkLst>
        </pc:picChg>
        <pc:picChg chg="add del mod">
          <ac:chgData name="鎮遠 游" userId="c2a46d8ed9f5426a" providerId="LiveId" clId="{C05203FF-18E5-46A7-9B1D-773F841C8C7B}" dt="2023-05-10T16:06:15.704" v="3241"/>
          <ac:picMkLst>
            <pc:docMk/>
            <pc:sldMk cId="563265529" sldId="257"/>
            <ac:picMk id="75" creationId="{A2B34A8B-CDF7-4ABC-830C-FEE43D8EC56B}"/>
          </ac:picMkLst>
        </pc:picChg>
        <pc:picChg chg="add del mod">
          <ac:chgData name="鎮遠 游" userId="c2a46d8ed9f5426a" providerId="LiveId" clId="{C05203FF-18E5-46A7-9B1D-773F841C8C7B}" dt="2023-05-10T16:07:14.613" v="3243"/>
          <ac:picMkLst>
            <pc:docMk/>
            <pc:sldMk cId="563265529" sldId="257"/>
            <ac:picMk id="76" creationId="{D531781E-823D-4E5D-BF59-AD84CEC6BB3B}"/>
          </ac:picMkLst>
        </pc:picChg>
        <pc:picChg chg="add del mod">
          <ac:chgData name="鎮遠 游" userId="c2a46d8ed9f5426a" providerId="LiveId" clId="{C05203FF-18E5-46A7-9B1D-773F841C8C7B}" dt="2023-05-10T16:10:01.352" v="3245"/>
          <ac:picMkLst>
            <pc:docMk/>
            <pc:sldMk cId="563265529" sldId="257"/>
            <ac:picMk id="77" creationId="{9951751E-952F-4A85-A78E-0B3147DABE4C}"/>
          </ac:picMkLst>
        </pc:picChg>
        <pc:picChg chg="add del mod">
          <ac:chgData name="鎮遠 游" userId="c2a46d8ed9f5426a" providerId="LiveId" clId="{C05203FF-18E5-46A7-9B1D-773F841C8C7B}" dt="2023-05-10T16:10:10.782" v="3247"/>
          <ac:picMkLst>
            <pc:docMk/>
            <pc:sldMk cId="563265529" sldId="257"/>
            <ac:picMk id="78" creationId="{F7F71154-A12D-4F00-B23B-578A39F1FABF}"/>
          </ac:picMkLst>
        </pc:picChg>
        <pc:picChg chg="add del mod">
          <ac:chgData name="鎮遠 游" userId="c2a46d8ed9f5426a" providerId="LiveId" clId="{C05203FF-18E5-46A7-9B1D-773F841C8C7B}" dt="2023-05-10T16:10:52.031" v="3249"/>
          <ac:picMkLst>
            <pc:docMk/>
            <pc:sldMk cId="563265529" sldId="257"/>
            <ac:picMk id="79" creationId="{52A614EF-6A43-4B2B-8AA7-106316B16CEF}"/>
          </ac:picMkLst>
        </pc:picChg>
        <pc:picChg chg="add del mod">
          <ac:chgData name="鎮遠 游" userId="c2a46d8ed9f5426a" providerId="LiveId" clId="{C05203FF-18E5-46A7-9B1D-773F841C8C7B}" dt="2023-05-10T16:11:35.540" v="3251"/>
          <ac:picMkLst>
            <pc:docMk/>
            <pc:sldMk cId="563265529" sldId="257"/>
            <ac:picMk id="80" creationId="{EA71C4ED-870B-401F-A87E-D7702A90EE3A}"/>
          </ac:picMkLst>
        </pc:picChg>
        <pc:picChg chg="add del mod">
          <ac:chgData name="鎮遠 游" userId="c2a46d8ed9f5426a" providerId="LiveId" clId="{C05203FF-18E5-46A7-9B1D-773F841C8C7B}" dt="2023-05-10T16:13:23.776" v="3253"/>
          <ac:picMkLst>
            <pc:docMk/>
            <pc:sldMk cId="563265529" sldId="257"/>
            <ac:picMk id="81" creationId="{0855741C-0A88-4E56-80C2-4AA7AA963A86}"/>
          </ac:picMkLst>
        </pc:picChg>
        <pc:picChg chg="add del mod">
          <ac:chgData name="鎮遠 游" userId="c2a46d8ed9f5426a" providerId="LiveId" clId="{C05203FF-18E5-46A7-9B1D-773F841C8C7B}" dt="2023-05-10T16:13:33.545" v="3255"/>
          <ac:picMkLst>
            <pc:docMk/>
            <pc:sldMk cId="563265529" sldId="257"/>
            <ac:picMk id="82" creationId="{5B7B3140-D369-4A95-9732-CEFA95C6728C}"/>
          </ac:picMkLst>
        </pc:picChg>
        <pc:picChg chg="add del mod">
          <ac:chgData name="鎮遠 游" userId="c2a46d8ed9f5426a" providerId="LiveId" clId="{C05203FF-18E5-46A7-9B1D-773F841C8C7B}" dt="2023-05-10T16:14:04.279" v="3257"/>
          <ac:picMkLst>
            <pc:docMk/>
            <pc:sldMk cId="563265529" sldId="257"/>
            <ac:picMk id="83" creationId="{7E52A1F4-D62B-4B51-A9AE-CAFD4C88DD5F}"/>
          </ac:picMkLst>
        </pc:picChg>
        <pc:picChg chg="add del mod">
          <ac:chgData name="鎮遠 游" userId="c2a46d8ed9f5426a" providerId="LiveId" clId="{C05203FF-18E5-46A7-9B1D-773F841C8C7B}" dt="2023-05-10T16:15:02.084" v="3259"/>
          <ac:picMkLst>
            <pc:docMk/>
            <pc:sldMk cId="563265529" sldId="257"/>
            <ac:picMk id="84" creationId="{661E4D74-E570-4D02-9F40-04B6BB8EDA32}"/>
          </ac:picMkLst>
        </pc:picChg>
        <pc:picChg chg="add del mod">
          <ac:chgData name="鎮遠 游" userId="c2a46d8ed9f5426a" providerId="LiveId" clId="{C05203FF-18E5-46A7-9B1D-773F841C8C7B}" dt="2023-05-10T16:15:56.461" v="3261"/>
          <ac:picMkLst>
            <pc:docMk/>
            <pc:sldMk cId="563265529" sldId="257"/>
            <ac:picMk id="85" creationId="{61FAB35B-CA9B-4BDF-B60A-70F27455FD0D}"/>
          </ac:picMkLst>
        </pc:picChg>
        <pc:picChg chg="add del mod">
          <ac:chgData name="鎮遠 游" userId="c2a46d8ed9f5426a" providerId="LiveId" clId="{C05203FF-18E5-46A7-9B1D-773F841C8C7B}" dt="2023-05-10T16:16:34.012" v="3263"/>
          <ac:picMkLst>
            <pc:docMk/>
            <pc:sldMk cId="563265529" sldId="257"/>
            <ac:picMk id="86" creationId="{88C73B0F-33BB-4C01-86F2-87EC21D804BE}"/>
          </ac:picMkLst>
        </pc:picChg>
        <pc:picChg chg="add del mod">
          <ac:chgData name="鎮遠 游" userId="c2a46d8ed9f5426a" providerId="LiveId" clId="{C05203FF-18E5-46A7-9B1D-773F841C8C7B}" dt="2023-05-10T16:17:13.722" v="3265"/>
          <ac:picMkLst>
            <pc:docMk/>
            <pc:sldMk cId="563265529" sldId="257"/>
            <ac:picMk id="87" creationId="{E070836E-A929-49F5-871E-3C28C19862F3}"/>
          </ac:picMkLst>
        </pc:picChg>
        <pc:picChg chg="add del mod">
          <ac:chgData name="鎮遠 游" userId="c2a46d8ed9f5426a" providerId="LiveId" clId="{C05203FF-18E5-46A7-9B1D-773F841C8C7B}" dt="2023-05-10T16:17:31.376" v="3267"/>
          <ac:picMkLst>
            <pc:docMk/>
            <pc:sldMk cId="563265529" sldId="257"/>
            <ac:picMk id="88" creationId="{15FE5B45-926B-413D-BB89-E8072F163B9F}"/>
          </ac:picMkLst>
        </pc:picChg>
        <pc:picChg chg="add del mod">
          <ac:chgData name="鎮遠 游" userId="c2a46d8ed9f5426a" providerId="LiveId" clId="{C05203FF-18E5-46A7-9B1D-773F841C8C7B}" dt="2023-05-10T16:18:04.473" v="3269"/>
          <ac:picMkLst>
            <pc:docMk/>
            <pc:sldMk cId="563265529" sldId="257"/>
            <ac:picMk id="89" creationId="{EEC60FC2-DD98-4884-BA7E-390BF2A96055}"/>
          </ac:picMkLst>
        </pc:picChg>
        <pc:picChg chg="add del mod">
          <ac:chgData name="鎮遠 游" userId="c2a46d8ed9f5426a" providerId="LiveId" clId="{C05203FF-18E5-46A7-9B1D-773F841C8C7B}" dt="2023-05-10T16:18:36.600" v="3273"/>
          <ac:picMkLst>
            <pc:docMk/>
            <pc:sldMk cId="563265529" sldId="257"/>
            <ac:picMk id="90" creationId="{C6E18348-EDFF-438A-9BBB-D07FB131C341}"/>
          </ac:picMkLst>
        </pc:picChg>
        <pc:picChg chg="add del mod">
          <ac:chgData name="鎮遠 游" userId="c2a46d8ed9f5426a" providerId="LiveId" clId="{C05203FF-18E5-46A7-9B1D-773F841C8C7B}" dt="2023-05-10T16:20:28.726" v="3275"/>
          <ac:picMkLst>
            <pc:docMk/>
            <pc:sldMk cId="563265529" sldId="257"/>
            <ac:picMk id="91" creationId="{FDC56B0E-75CC-4AD1-A8EA-9BB2514BF06E}"/>
          </ac:picMkLst>
        </pc:picChg>
        <pc:picChg chg="add del mod">
          <ac:chgData name="鎮遠 游" userId="c2a46d8ed9f5426a" providerId="LiveId" clId="{C05203FF-18E5-46A7-9B1D-773F841C8C7B}" dt="2023-05-10T16:21:52.326" v="3277"/>
          <ac:picMkLst>
            <pc:docMk/>
            <pc:sldMk cId="563265529" sldId="257"/>
            <ac:picMk id="92" creationId="{BCD157DD-2FA8-43CC-8127-863A6C300AFC}"/>
          </ac:picMkLst>
        </pc:picChg>
        <pc:picChg chg="add del mod">
          <ac:chgData name="鎮遠 游" userId="c2a46d8ed9f5426a" providerId="LiveId" clId="{C05203FF-18E5-46A7-9B1D-773F841C8C7B}" dt="2023-05-10T16:22:11.720" v="3279"/>
          <ac:picMkLst>
            <pc:docMk/>
            <pc:sldMk cId="563265529" sldId="257"/>
            <ac:picMk id="93" creationId="{D43143D8-A3AF-4DB3-AF24-EC1A74645A7A}"/>
          </ac:picMkLst>
        </pc:picChg>
        <pc:picChg chg="add del mod">
          <ac:chgData name="鎮遠 游" userId="c2a46d8ed9f5426a" providerId="LiveId" clId="{C05203FF-18E5-46A7-9B1D-773F841C8C7B}" dt="2023-05-10T16:22:34.145" v="3281"/>
          <ac:picMkLst>
            <pc:docMk/>
            <pc:sldMk cId="563265529" sldId="257"/>
            <ac:picMk id="94" creationId="{80E2E6A1-261F-44B1-ADDF-B07850201349}"/>
          </ac:picMkLst>
        </pc:picChg>
        <pc:picChg chg="add del mod">
          <ac:chgData name="鎮遠 游" userId="c2a46d8ed9f5426a" providerId="LiveId" clId="{C05203FF-18E5-46A7-9B1D-773F841C8C7B}" dt="2023-05-10T16:23:14.411" v="3283"/>
          <ac:picMkLst>
            <pc:docMk/>
            <pc:sldMk cId="563265529" sldId="257"/>
            <ac:picMk id="95" creationId="{293F02C5-7979-41D5-8A17-5B370CCB4D47}"/>
          </ac:picMkLst>
        </pc:picChg>
        <pc:picChg chg="add del mod">
          <ac:chgData name="鎮遠 游" userId="c2a46d8ed9f5426a" providerId="LiveId" clId="{C05203FF-18E5-46A7-9B1D-773F841C8C7B}" dt="2023-05-10T16:25:27.423" v="3285"/>
          <ac:picMkLst>
            <pc:docMk/>
            <pc:sldMk cId="563265529" sldId="257"/>
            <ac:picMk id="96" creationId="{3E50F4E8-5C9E-4E3B-86EF-BDDDB75269B6}"/>
          </ac:picMkLst>
        </pc:picChg>
        <pc:picChg chg="add del mod">
          <ac:chgData name="鎮遠 游" userId="c2a46d8ed9f5426a" providerId="LiveId" clId="{C05203FF-18E5-46A7-9B1D-773F841C8C7B}" dt="2023-05-10T16:26:32.550" v="3287"/>
          <ac:picMkLst>
            <pc:docMk/>
            <pc:sldMk cId="563265529" sldId="257"/>
            <ac:picMk id="97" creationId="{32BFC175-E225-4042-94D4-8636BB830707}"/>
          </ac:picMkLst>
        </pc:picChg>
        <pc:picChg chg="add del mod">
          <ac:chgData name="鎮遠 游" userId="c2a46d8ed9f5426a" providerId="LiveId" clId="{C05203FF-18E5-46A7-9B1D-773F841C8C7B}" dt="2023-05-10T16:26:49.423" v="3289"/>
          <ac:picMkLst>
            <pc:docMk/>
            <pc:sldMk cId="563265529" sldId="257"/>
            <ac:picMk id="98" creationId="{5000F493-6EFA-4DFC-B47A-65A799D182C7}"/>
          </ac:picMkLst>
        </pc:picChg>
        <pc:picChg chg="add mod">
          <ac:chgData name="鎮遠 游" userId="c2a46d8ed9f5426a" providerId="LiveId" clId="{C05203FF-18E5-46A7-9B1D-773F841C8C7B}" dt="2023-05-10T16:29:25.633" v="3290"/>
          <ac:picMkLst>
            <pc:docMk/>
            <pc:sldMk cId="563265529" sldId="257"/>
            <ac:picMk id="99" creationId="{AC1F90B4-DB71-42E6-B8DA-FD9D1B7A534B}"/>
          </ac:picMkLst>
        </pc:picChg>
        <pc:picChg chg="add del mod">
          <ac:chgData name="鎮遠 游" userId="c2a46d8ed9f5426a" providerId="LiveId" clId="{C05203FF-18E5-46A7-9B1D-773F841C8C7B}" dt="2023-05-10T10:02:29.156" v="11" actId="478"/>
          <ac:picMkLst>
            <pc:docMk/>
            <pc:sldMk cId="563265529" sldId="257"/>
            <ac:picMk id="1026" creationId="{CE085C68-AD63-41A7-88A4-B91C168D17AD}"/>
          </ac:picMkLst>
        </pc:picChg>
        <pc:picChg chg="add del mod">
          <ac:chgData name="鎮遠 游" userId="c2a46d8ed9f5426a" providerId="LiveId" clId="{C05203FF-18E5-46A7-9B1D-773F841C8C7B}" dt="2023-05-10T14:16:50.028" v="3138" actId="478"/>
          <ac:picMkLst>
            <pc:docMk/>
            <pc:sldMk cId="563265529" sldId="257"/>
            <ac:picMk id="1028" creationId="{56AB9EBC-F9DF-4EAB-9967-89D4E0FF2E2E}"/>
          </ac:picMkLst>
        </pc:picChg>
      </pc:sldChg>
      <pc:sldChg chg="del">
        <pc:chgData name="鎮遠 游" userId="c2a46d8ed9f5426a" providerId="LiveId" clId="{C05203FF-18E5-46A7-9B1D-773F841C8C7B}" dt="2023-05-10T10:28:25.637" v="296" actId="47"/>
        <pc:sldMkLst>
          <pc:docMk/>
          <pc:sldMk cId="4270810035" sldId="258"/>
        </pc:sldMkLst>
      </pc:sldChg>
      <pc:sldChg chg="addSp delSp modSp mod modTransition delAnim modAnim">
        <pc:chgData name="鎮遠 游" userId="c2a46d8ed9f5426a" providerId="LiveId" clId="{C05203FF-18E5-46A7-9B1D-773F841C8C7B}" dt="2023-05-10T17:25:04.601" v="3465"/>
        <pc:sldMkLst>
          <pc:docMk/>
          <pc:sldMk cId="3186288786" sldId="259"/>
        </pc:sldMkLst>
        <pc:spChg chg="mod">
          <ac:chgData name="鎮遠 游" userId="c2a46d8ed9f5426a" providerId="LiveId" clId="{C05203FF-18E5-46A7-9B1D-773F841C8C7B}" dt="2023-05-10T11:03:54.434" v="2853" actId="20577"/>
          <ac:spMkLst>
            <pc:docMk/>
            <pc:sldMk cId="3186288786" sldId="259"/>
            <ac:spMk id="3" creationId="{289D1C7A-DCC8-477F-9D72-13723FD95BE0}"/>
          </ac:spMkLst>
        </pc:spChg>
        <pc:picChg chg="add del mod">
          <ac:chgData name="鎮遠 游" userId="c2a46d8ed9f5426a" providerId="LiveId" clId="{C05203FF-18E5-46A7-9B1D-773F841C8C7B}" dt="2023-05-10T17:02:49.698" v="3383"/>
          <ac:picMkLst>
            <pc:docMk/>
            <pc:sldMk cId="3186288786" sldId="259"/>
            <ac:picMk id="4" creationId="{5FD9C9E4-B5C0-473C-A600-7940961BF730}"/>
          </ac:picMkLst>
        </pc:picChg>
        <pc:picChg chg="add del mod">
          <ac:chgData name="鎮遠 游" userId="c2a46d8ed9f5426a" providerId="LiveId" clId="{C05203FF-18E5-46A7-9B1D-773F841C8C7B}" dt="2023-05-10T17:04:38.762" v="3385"/>
          <ac:picMkLst>
            <pc:docMk/>
            <pc:sldMk cId="3186288786" sldId="259"/>
            <ac:picMk id="5" creationId="{02B99288-053C-4D1A-853D-9BECB60992FB}"/>
          </ac:picMkLst>
        </pc:picChg>
        <pc:picChg chg="add mod">
          <ac:chgData name="鎮遠 游" userId="c2a46d8ed9f5426a" providerId="LiveId" clId="{C05203FF-18E5-46A7-9B1D-773F841C8C7B}" dt="2023-05-10T17:25:04.601" v="3465"/>
          <ac:picMkLst>
            <pc:docMk/>
            <pc:sldMk cId="3186288786" sldId="259"/>
            <ac:picMk id="6" creationId="{8E94027D-68D8-42F4-AB90-6C872F7F492A}"/>
          </ac:picMkLst>
        </pc:picChg>
        <pc:picChg chg="del">
          <ac:chgData name="鎮遠 游" userId="c2a46d8ed9f5426a" providerId="LiveId" clId="{C05203FF-18E5-46A7-9B1D-773F841C8C7B}" dt="2023-05-10T11:00:01.140" v="2832" actId="478"/>
          <ac:picMkLst>
            <pc:docMk/>
            <pc:sldMk cId="3186288786" sldId="259"/>
            <ac:picMk id="7" creationId="{032E09AE-543E-487C-918D-022195402A5E}"/>
          </ac:picMkLst>
        </pc:picChg>
      </pc:sldChg>
      <pc:sldChg chg="addSp delSp modSp new del mod">
        <pc:chgData name="鎮遠 游" userId="c2a46d8ed9f5426a" providerId="LiveId" clId="{C05203FF-18E5-46A7-9B1D-773F841C8C7B}" dt="2023-05-10T10:17:34.691" v="50" actId="2696"/>
        <pc:sldMkLst>
          <pc:docMk/>
          <pc:sldMk cId="1135021527" sldId="260"/>
        </pc:sldMkLst>
        <pc:spChg chg="del">
          <ac:chgData name="鎮遠 游" userId="c2a46d8ed9f5426a" providerId="LiveId" clId="{C05203FF-18E5-46A7-9B1D-773F841C8C7B}" dt="2023-05-10T10:10:42.633" v="28" actId="22"/>
          <ac:spMkLst>
            <pc:docMk/>
            <pc:sldMk cId="1135021527" sldId="260"/>
            <ac:spMk id="3" creationId="{DA5A4AC4-AB51-4D76-B8C4-CE9B82A1D66A}"/>
          </ac:spMkLst>
        </pc:spChg>
        <pc:spChg chg="add del mod">
          <ac:chgData name="鎮遠 游" userId="c2a46d8ed9f5426a" providerId="LiveId" clId="{C05203FF-18E5-46A7-9B1D-773F841C8C7B}" dt="2023-05-10T10:17:18.459" v="46"/>
          <ac:spMkLst>
            <pc:docMk/>
            <pc:sldMk cId="1135021527" sldId="260"/>
            <ac:spMk id="7" creationId="{638A9BBE-F6F7-43AF-BA53-DDE6CEB1E153}"/>
          </ac:spMkLst>
        </pc:spChg>
        <pc:spChg chg="add mod">
          <ac:chgData name="鎮遠 游" userId="c2a46d8ed9f5426a" providerId="LiveId" clId="{C05203FF-18E5-46A7-9B1D-773F841C8C7B}" dt="2023-05-10T10:17:26.128" v="49" actId="478"/>
          <ac:spMkLst>
            <pc:docMk/>
            <pc:sldMk cId="1135021527" sldId="260"/>
            <ac:spMk id="12" creationId="{BF21E015-A2A1-4ED1-98CF-8E85941EF32A}"/>
          </ac:spMkLst>
        </pc:spChg>
        <pc:picChg chg="add del mod ord">
          <ac:chgData name="鎮遠 游" userId="c2a46d8ed9f5426a" providerId="LiveId" clId="{C05203FF-18E5-46A7-9B1D-773F841C8C7B}" dt="2023-05-10T10:11:11.353" v="34" actId="478"/>
          <ac:picMkLst>
            <pc:docMk/>
            <pc:sldMk cId="1135021527" sldId="260"/>
            <ac:picMk id="5" creationId="{360DC9C4-FD8E-4D09-B45C-6C6996E977DB}"/>
          </ac:picMkLst>
        </pc:picChg>
        <pc:picChg chg="add mod">
          <ac:chgData name="鎮遠 游" userId="c2a46d8ed9f5426a" providerId="LiveId" clId="{C05203FF-18E5-46A7-9B1D-773F841C8C7B}" dt="2023-05-10T10:17:05.387" v="45"/>
          <ac:picMkLst>
            <pc:docMk/>
            <pc:sldMk cId="1135021527" sldId="260"/>
            <ac:picMk id="8" creationId="{4F0DB347-3DD4-4DE0-9C77-81E46D6C0527}"/>
          </ac:picMkLst>
        </pc:picChg>
        <pc:picChg chg="add del mod">
          <ac:chgData name="鎮遠 游" userId="c2a46d8ed9f5426a" providerId="LiveId" clId="{C05203FF-18E5-46A7-9B1D-773F841C8C7B}" dt="2023-05-10T10:17:26.128" v="49" actId="478"/>
          <ac:picMkLst>
            <pc:docMk/>
            <pc:sldMk cId="1135021527" sldId="260"/>
            <ac:picMk id="10" creationId="{EE1E8B4B-2940-481B-8790-58038F6D5A3C}"/>
          </ac:picMkLst>
        </pc:picChg>
      </pc:sldChg>
      <pc:sldChg chg="addSp delSp modSp new mod modTransition modAnim">
        <pc:chgData name="鎮遠 游" userId="c2a46d8ed9f5426a" providerId="LiveId" clId="{C05203FF-18E5-46A7-9B1D-773F841C8C7B}" dt="2023-05-10T17:25:04.601" v="3465"/>
        <pc:sldMkLst>
          <pc:docMk/>
          <pc:sldMk cId="2606749044" sldId="260"/>
        </pc:sldMkLst>
        <pc:spChg chg="mod">
          <ac:chgData name="鎮遠 游" userId="c2a46d8ed9f5426a" providerId="LiveId" clId="{C05203FF-18E5-46A7-9B1D-773F841C8C7B}" dt="2023-05-10T10:58:49.122" v="2776" actId="20577"/>
          <ac:spMkLst>
            <pc:docMk/>
            <pc:sldMk cId="2606749044" sldId="260"/>
            <ac:spMk id="2" creationId="{5AEE3825-85B9-4177-82F0-35CD8F82E548}"/>
          </ac:spMkLst>
        </pc:spChg>
        <pc:spChg chg="del">
          <ac:chgData name="鎮遠 游" userId="c2a46d8ed9f5426a" providerId="LiveId" clId="{C05203FF-18E5-46A7-9B1D-773F841C8C7B}" dt="2023-05-10T10:18:30.151" v="53" actId="478"/>
          <ac:spMkLst>
            <pc:docMk/>
            <pc:sldMk cId="2606749044" sldId="260"/>
            <ac:spMk id="3" creationId="{16191024-8EA7-4B22-A072-1D9B6CD0E7CE}"/>
          </ac:spMkLst>
        </pc:spChg>
        <pc:spChg chg="add mod">
          <ac:chgData name="鎮遠 游" userId="c2a46d8ed9f5426a" providerId="LiveId" clId="{C05203FF-18E5-46A7-9B1D-773F841C8C7B}" dt="2023-05-10T10:28:12.677" v="295" actId="164"/>
          <ac:spMkLst>
            <pc:docMk/>
            <pc:sldMk cId="2606749044" sldId="260"/>
            <ac:spMk id="5" creationId="{6F2F6D78-92FA-4105-9526-6B3A601BFF94}"/>
          </ac:spMkLst>
        </pc:spChg>
        <pc:spChg chg="add mod">
          <ac:chgData name="鎮遠 游" userId="c2a46d8ed9f5426a" providerId="LiveId" clId="{C05203FF-18E5-46A7-9B1D-773F841C8C7B}" dt="2023-05-10T10:28:12.677" v="295" actId="164"/>
          <ac:spMkLst>
            <pc:docMk/>
            <pc:sldMk cId="2606749044" sldId="260"/>
            <ac:spMk id="6" creationId="{8EAD79E2-C00B-4C6E-A73A-8B1F7263A341}"/>
          </ac:spMkLst>
        </pc:spChg>
        <pc:spChg chg="add mod">
          <ac:chgData name="鎮遠 游" userId="c2a46d8ed9f5426a" providerId="LiveId" clId="{C05203FF-18E5-46A7-9B1D-773F841C8C7B}" dt="2023-05-10T10:28:12.677" v="295" actId="164"/>
          <ac:spMkLst>
            <pc:docMk/>
            <pc:sldMk cId="2606749044" sldId="260"/>
            <ac:spMk id="13" creationId="{73B2D1B1-C204-4324-AB9F-97B40F68B557}"/>
          </ac:spMkLst>
        </pc:spChg>
        <pc:spChg chg="add mod">
          <ac:chgData name="鎮遠 游" userId="c2a46d8ed9f5426a" providerId="LiveId" clId="{C05203FF-18E5-46A7-9B1D-773F841C8C7B}" dt="2023-05-10T10:28:12.677" v="295" actId="164"/>
          <ac:spMkLst>
            <pc:docMk/>
            <pc:sldMk cId="2606749044" sldId="260"/>
            <ac:spMk id="14" creationId="{0D6B7EF3-D6D6-406E-B904-D65C52E2746A}"/>
          </ac:spMkLst>
        </pc:spChg>
        <pc:spChg chg="mod">
          <ac:chgData name="鎮遠 游" userId="c2a46d8ed9f5426a" providerId="LiveId" clId="{C05203FF-18E5-46A7-9B1D-773F841C8C7B}" dt="2023-05-10T10:50:07.516" v="2460"/>
          <ac:spMkLst>
            <pc:docMk/>
            <pc:sldMk cId="2606749044" sldId="260"/>
            <ac:spMk id="21" creationId="{8C7A6654-D942-440F-877D-03800CED1AF1}"/>
          </ac:spMkLst>
        </pc:spChg>
        <pc:spChg chg="mod">
          <ac:chgData name="鎮遠 游" userId="c2a46d8ed9f5426a" providerId="LiveId" clId="{C05203FF-18E5-46A7-9B1D-773F841C8C7B}" dt="2023-05-10T10:50:58.295" v="2524" actId="1036"/>
          <ac:spMkLst>
            <pc:docMk/>
            <pc:sldMk cId="2606749044" sldId="260"/>
            <ac:spMk id="22" creationId="{84E65511-ED68-443F-9A67-F63627B1D878}"/>
          </ac:spMkLst>
        </pc:spChg>
        <pc:spChg chg="mod">
          <ac:chgData name="鎮遠 游" userId="c2a46d8ed9f5426a" providerId="LiveId" clId="{C05203FF-18E5-46A7-9B1D-773F841C8C7B}" dt="2023-05-10T10:50:07.516" v="2460"/>
          <ac:spMkLst>
            <pc:docMk/>
            <pc:sldMk cId="2606749044" sldId="260"/>
            <ac:spMk id="23" creationId="{D0F777D8-E19E-467F-A8E6-C01D4B395797}"/>
          </ac:spMkLst>
        </pc:spChg>
        <pc:spChg chg="mod">
          <ac:chgData name="鎮遠 游" userId="c2a46d8ed9f5426a" providerId="LiveId" clId="{C05203FF-18E5-46A7-9B1D-773F841C8C7B}" dt="2023-05-10T10:50:28.831" v="2472" actId="1035"/>
          <ac:spMkLst>
            <pc:docMk/>
            <pc:sldMk cId="2606749044" sldId="260"/>
            <ac:spMk id="24" creationId="{1DB77FCD-483A-4077-B1B9-6758122468CA}"/>
          </ac:spMkLst>
        </pc:spChg>
        <pc:spChg chg="mod">
          <ac:chgData name="鎮遠 游" userId="c2a46d8ed9f5426a" providerId="LiveId" clId="{C05203FF-18E5-46A7-9B1D-773F841C8C7B}" dt="2023-05-10T10:50:07.516" v="2460"/>
          <ac:spMkLst>
            <pc:docMk/>
            <pc:sldMk cId="2606749044" sldId="260"/>
            <ac:spMk id="25" creationId="{775323D7-B5FA-4FC7-B12D-4ADD68457833}"/>
          </ac:spMkLst>
        </pc:spChg>
        <pc:spChg chg="mod">
          <ac:chgData name="鎮遠 游" userId="c2a46d8ed9f5426a" providerId="LiveId" clId="{C05203FF-18E5-46A7-9B1D-773F841C8C7B}" dt="2023-05-10T14:09:08.746" v="2983" actId="1038"/>
          <ac:spMkLst>
            <pc:docMk/>
            <pc:sldMk cId="2606749044" sldId="260"/>
            <ac:spMk id="26" creationId="{9731173D-43D0-4A90-9763-FFBDAE7E816E}"/>
          </ac:spMkLst>
        </pc:spChg>
        <pc:spChg chg="mod">
          <ac:chgData name="鎮遠 游" userId="c2a46d8ed9f5426a" providerId="LiveId" clId="{C05203FF-18E5-46A7-9B1D-773F841C8C7B}" dt="2023-05-10T10:51:04.071" v="2527"/>
          <ac:spMkLst>
            <pc:docMk/>
            <pc:sldMk cId="2606749044" sldId="260"/>
            <ac:spMk id="29" creationId="{DF03D8DB-331D-4B26-B2C0-7F47B888E7F7}"/>
          </ac:spMkLst>
        </pc:spChg>
        <pc:spChg chg="add mod">
          <ac:chgData name="鎮遠 游" userId="c2a46d8ed9f5426a" providerId="LiveId" clId="{C05203FF-18E5-46A7-9B1D-773F841C8C7B}" dt="2023-05-10T14:07:04.968" v="2918" actId="164"/>
          <ac:spMkLst>
            <pc:docMk/>
            <pc:sldMk cId="2606749044" sldId="260"/>
            <ac:spMk id="31" creationId="{829E5D0B-EE7B-4B64-A4AA-83ABC9208898}"/>
          </ac:spMkLst>
        </pc:spChg>
        <pc:spChg chg="add mod">
          <ac:chgData name="鎮遠 游" userId="c2a46d8ed9f5426a" providerId="LiveId" clId="{C05203FF-18E5-46A7-9B1D-773F841C8C7B}" dt="2023-05-10T14:09:11.539" v="2986" actId="1037"/>
          <ac:spMkLst>
            <pc:docMk/>
            <pc:sldMk cId="2606749044" sldId="260"/>
            <ac:spMk id="32" creationId="{4F4A2ED9-DAA4-4EC6-BEF3-E60CAC765A38}"/>
          </ac:spMkLst>
        </pc:spChg>
        <pc:spChg chg="add del mod">
          <ac:chgData name="鎮遠 游" userId="c2a46d8ed9f5426a" providerId="LiveId" clId="{C05203FF-18E5-46A7-9B1D-773F841C8C7B}" dt="2023-05-10T10:56:58.593" v="2711"/>
          <ac:spMkLst>
            <pc:docMk/>
            <pc:sldMk cId="2606749044" sldId="260"/>
            <ac:spMk id="35" creationId="{ED31B5BD-EDA7-4279-B6AC-6BE8446FD393}"/>
          </ac:spMkLst>
        </pc:spChg>
        <pc:spChg chg="mod">
          <ac:chgData name="鎮遠 游" userId="c2a46d8ed9f5426a" providerId="LiveId" clId="{C05203FF-18E5-46A7-9B1D-773F841C8C7B}" dt="2023-05-10T14:10:12.257" v="3067" actId="1076"/>
          <ac:spMkLst>
            <pc:docMk/>
            <pc:sldMk cId="2606749044" sldId="260"/>
            <ac:spMk id="38" creationId="{4D70CE68-7EDC-48B8-94DD-3FA851769CAE}"/>
          </ac:spMkLst>
        </pc:spChg>
        <pc:spChg chg="mod">
          <ac:chgData name="鎮遠 游" userId="c2a46d8ed9f5426a" providerId="LiveId" clId="{C05203FF-18E5-46A7-9B1D-773F841C8C7B}" dt="2023-05-10T14:10:12.257" v="3067" actId="1076"/>
          <ac:spMkLst>
            <pc:docMk/>
            <pc:sldMk cId="2606749044" sldId="260"/>
            <ac:spMk id="39" creationId="{203025B3-6380-4A0F-ABA3-78E0B0C13B3E}"/>
          </ac:spMkLst>
        </pc:spChg>
        <pc:spChg chg="mod">
          <ac:chgData name="鎮遠 游" userId="c2a46d8ed9f5426a" providerId="LiveId" clId="{C05203FF-18E5-46A7-9B1D-773F841C8C7B}" dt="2023-05-10T14:10:12.257" v="3067" actId="1076"/>
          <ac:spMkLst>
            <pc:docMk/>
            <pc:sldMk cId="2606749044" sldId="260"/>
            <ac:spMk id="40" creationId="{4DE35655-122C-4C20-A175-B8C2F6776366}"/>
          </ac:spMkLst>
        </pc:spChg>
        <pc:spChg chg="mod">
          <ac:chgData name="鎮遠 游" userId="c2a46d8ed9f5426a" providerId="LiveId" clId="{C05203FF-18E5-46A7-9B1D-773F841C8C7B}" dt="2023-05-10T14:10:12.257" v="3067" actId="1076"/>
          <ac:spMkLst>
            <pc:docMk/>
            <pc:sldMk cId="2606749044" sldId="260"/>
            <ac:spMk id="41" creationId="{9893871C-1660-4EE0-8E12-2F91A3BE0DDF}"/>
          </ac:spMkLst>
        </pc:spChg>
        <pc:spChg chg="mod">
          <ac:chgData name="鎮遠 游" userId="c2a46d8ed9f5426a" providerId="LiveId" clId="{C05203FF-18E5-46A7-9B1D-773F841C8C7B}" dt="2023-05-10T14:10:12.257" v="3067" actId="1076"/>
          <ac:spMkLst>
            <pc:docMk/>
            <pc:sldMk cId="2606749044" sldId="260"/>
            <ac:spMk id="42" creationId="{BE2055E6-FEBC-4203-A363-7AE1E7FCD6D7}"/>
          </ac:spMkLst>
        </pc:spChg>
        <pc:grpChg chg="add del mod">
          <ac:chgData name="鎮遠 游" userId="c2a46d8ed9f5426a" providerId="LiveId" clId="{C05203FF-18E5-46A7-9B1D-773F841C8C7B}" dt="2023-05-10T10:54:32.407" v="2654" actId="478"/>
          <ac:grpSpMkLst>
            <pc:docMk/>
            <pc:sldMk cId="2606749044" sldId="260"/>
            <ac:grpSpMk id="15" creationId="{5A5B29F3-306F-4160-8F45-74045782017A}"/>
          </ac:grpSpMkLst>
        </pc:grpChg>
        <pc:grpChg chg="add del mod">
          <ac:chgData name="鎮遠 游" userId="c2a46d8ed9f5426a" providerId="LiveId" clId="{C05203FF-18E5-46A7-9B1D-773F841C8C7B}" dt="2023-05-10T14:09:24.038" v="2989" actId="478"/>
          <ac:grpSpMkLst>
            <pc:docMk/>
            <pc:sldMk cId="2606749044" sldId="260"/>
            <ac:grpSpMk id="19" creationId="{A8B1C8CB-3892-4A82-858E-C471E02CE20D}"/>
          </ac:grpSpMkLst>
        </pc:grpChg>
        <pc:grpChg chg="add del mod">
          <ac:chgData name="鎮遠 游" userId="c2a46d8ed9f5426a" providerId="LiveId" clId="{C05203FF-18E5-46A7-9B1D-773F841C8C7B}" dt="2023-05-10T10:51:14.415" v="2530" actId="478"/>
          <ac:grpSpMkLst>
            <pc:docMk/>
            <pc:sldMk cId="2606749044" sldId="260"/>
            <ac:grpSpMk id="27" creationId="{0DEDA9E1-BD08-4270-B7CA-601C96062055}"/>
          </ac:grpSpMkLst>
        </pc:grpChg>
        <pc:grpChg chg="add mod">
          <ac:chgData name="鎮遠 游" userId="c2a46d8ed9f5426a" providerId="LiveId" clId="{C05203FF-18E5-46A7-9B1D-773F841C8C7B}" dt="2023-05-10T14:10:12.257" v="3067" actId="1076"/>
          <ac:grpSpMkLst>
            <pc:docMk/>
            <pc:sldMk cId="2606749044" sldId="260"/>
            <ac:grpSpMk id="36" creationId="{5C8E1DDD-EBFF-4F8C-A1EA-0D98A6CE5D5D}"/>
          </ac:grpSpMkLst>
        </pc:grpChg>
        <pc:grpChg chg="add mod">
          <ac:chgData name="鎮遠 游" userId="c2a46d8ed9f5426a" providerId="LiveId" clId="{C05203FF-18E5-46A7-9B1D-773F841C8C7B}" dt="2023-05-10T14:10:02.858" v="3056" actId="1036"/>
          <ac:grpSpMkLst>
            <pc:docMk/>
            <pc:sldMk cId="2606749044" sldId="260"/>
            <ac:grpSpMk id="44" creationId="{C28BE1D9-E53D-437D-A6F2-F80F3CCEF107}"/>
          </ac:grpSpMkLst>
        </pc:grpChg>
        <pc:picChg chg="add del mod">
          <ac:chgData name="鎮遠 游" userId="c2a46d8ed9f5426a" providerId="LiveId" clId="{C05203FF-18E5-46A7-9B1D-773F841C8C7B}" dt="2023-05-10T10:26:26.844" v="269" actId="478"/>
          <ac:picMkLst>
            <pc:docMk/>
            <pc:sldMk cId="2606749044" sldId="260"/>
            <ac:picMk id="4" creationId="{633C3737-006B-4CDE-A7B7-9D1C87A08835}"/>
          </ac:picMkLst>
        </pc:picChg>
        <pc:picChg chg="add del mod">
          <ac:chgData name="鎮遠 游" userId="c2a46d8ed9f5426a" providerId="LiveId" clId="{C05203FF-18E5-46A7-9B1D-773F841C8C7B}" dt="2023-05-10T10:21:00.438" v="250" actId="478"/>
          <ac:picMkLst>
            <pc:docMk/>
            <pc:sldMk cId="2606749044" sldId="260"/>
            <ac:picMk id="8" creationId="{4AFD5DD1-9F54-472A-A931-71A5B36298B5}"/>
          </ac:picMkLst>
        </pc:picChg>
        <pc:picChg chg="add del mod">
          <ac:chgData name="鎮遠 游" userId="c2a46d8ed9f5426a" providerId="LiveId" clId="{C05203FF-18E5-46A7-9B1D-773F841C8C7B}" dt="2023-05-10T10:23:31.722" v="261" actId="22"/>
          <ac:picMkLst>
            <pc:docMk/>
            <pc:sldMk cId="2606749044" sldId="260"/>
            <ac:picMk id="10" creationId="{5CD7CA7D-680C-4599-8CF7-DF0CB542D801}"/>
          </ac:picMkLst>
        </pc:picChg>
        <pc:picChg chg="add mod ord modCrop">
          <ac:chgData name="鎮遠 游" userId="c2a46d8ed9f5426a" providerId="LiveId" clId="{C05203FF-18E5-46A7-9B1D-773F841C8C7B}" dt="2023-05-10T10:28:12.677" v="295" actId="164"/>
          <ac:picMkLst>
            <pc:docMk/>
            <pc:sldMk cId="2606749044" sldId="260"/>
            <ac:picMk id="12" creationId="{8A962B13-221A-468F-8E00-E15955412C13}"/>
          </ac:picMkLst>
        </pc:picChg>
        <pc:picChg chg="add del mod">
          <ac:chgData name="鎮遠 游" userId="c2a46d8ed9f5426a" providerId="LiveId" clId="{C05203FF-18E5-46A7-9B1D-773F841C8C7B}" dt="2023-05-10T10:34:29.693" v="1025" actId="21"/>
          <ac:picMkLst>
            <pc:docMk/>
            <pc:sldMk cId="2606749044" sldId="260"/>
            <ac:picMk id="17" creationId="{17470049-891A-471D-8A36-41C238CEA92E}"/>
          </ac:picMkLst>
        </pc:picChg>
        <pc:picChg chg="add del mod">
          <ac:chgData name="鎮遠 游" userId="c2a46d8ed9f5426a" providerId="LiveId" clId="{C05203FF-18E5-46A7-9B1D-773F841C8C7B}" dt="2023-05-10T10:34:35.895" v="1028" actId="21"/>
          <ac:picMkLst>
            <pc:docMk/>
            <pc:sldMk cId="2606749044" sldId="260"/>
            <ac:picMk id="18" creationId="{0B851B35-C1A9-494C-AAD3-96098B88F7FE}"/>
          </ac:picMkLst>
        </pc:picChg>
        <pc:picChg chg="add del mod modCrop">
          <ac:chgData name="鎮遠 游" userId="c2a46d8ed9f5426a" providerId="LiveId" clId="{C05203FF-18E5-46A7-9B1D-773F841C8C7B}" dt="2023-05-10T14:08:55.539" v="2968" actId="478"/>
          <ac:picMkLst>
            <pc:docMk/>
            <pc:sldMk cId="2606749044" sldId="260"/>
            <ac:picMk id="20" creationId="{A54E84C0-1C8E-4380-833D-36BCE527A47F}"/>
          </ac:picMkLst>
        </pc:picChg>
        <pc:picChg chg="mod">
          <ac:chgData name="鎮遠 游" userId="c2a46d8ed9f5426a" providerId="LiveId" clId="{C05203FF-18E5-46A7-9B1D-773F841C8C7B}" dt="2023-05-10T10:51:04.071" v="2527"/>
          <ac:picMkLst>
            <pc:docMk/>
            <pc:sldMk cId="2606749044" sldId="260"/>
            <ac:picMk id="28" creationId="{702572BA-4610-4027-964D-5067505D32FF}"/>
          </ac:picMkLst>
        </pc:picChg>
        <pc:picChg chg="add mod">
          <ac:chgData name="鎮遠 游" userId="c2a46d8ed9f5426a" providerId="LiveId" clId="{C05203FF-18E5-46A7-9B1D-773F841C8C7B}" dt="2023-05-10T14:09:09.976" v="2984" actId="1037"/>
          <ac:picMkLst>
            <pc:docMk/>
            <pc:sldMk cId="2606749044" sldId="260"/>
            <ac:picMk id="30" creationId="{54DCA3F9-2922-4D53-BD79-253ABB7AE7BF}"/>
          </ac:picMkLst>
        </pc:picChg>
        <pc:picChg chg="add del mod">
          <ac:chgData name="鎮遠 游" userId="c2a46d8ed9f5426a" providerId="LiveId" clId="{C05203FF-18E5-46A7-9B1D-773F841C8C7B}" dt="2023-05-10T10:54:01.576" v="2615" actId="478"/>
          <ac:picMkLst>
            <pc:docMk/>
            <pc:sldMk cId="2606749044" sldId="260"/>
            <ac:picMk id="33" creationId="{6E954DFD-560D-40D7-9E47-F3D5883F1EE1}"/>
          </ac:picMkLst>
        </pc:picChg>
        <pc:picChg chg="add del mod">
          <ac:chgData name="鎮遠 游" userId="c2a46d8ed9f5426a" providerId="LiveId" clId="{C05203FF-18E5-46A7-9B1D-773F841C8C7B}" dt="2023-05-10T10:53:52.194" v="2610"/>
          <ac:picMkLst>
            <pc:docMk/>
            <pc:sldMk cId="2606749044" sldId="260"/>
            <ac:picMk id="34" creationId="{EC40DE34-D5B7-4A08-A0EF-5823F6C76327}"/>
          </ac:picMkLst>
        </pc:picChg>
        <pc:picChg chg="mod">
          <ac:chgData name="鎮遠 游" userId="c2a46d8ed9f5426a" providerId="LiveId" clId="{C05203FF-18E5-46A7-9B1D-773F841C8C7B}" dt="2023-05-10T14:10:12.257" v="3067" actId="1076"/>
          <ac:picMkLst>
            <pc:docMk/>
            <pc:sldMk cId="2606749044" sldId="260"/>
            <ac:picMk id="37" creationId="{D6786DB5-A686-4775-86A1-9EBCAB70C58A}"/>
          </ac:picMkLst>
        </pc:picChg>
        <pc:picChg chg="add del mod">
          <ac:chgData name="鎮遠 游" userId="c2a46d8ed9f5426a" providerId="LiveId" clId="{C05203FF-18E5-46A7-9B1D-773F841C8C7B}" dt="2023-05-10T10:57:18.157" v="2727" actId="478"/>
          <ac:picMkLst>
            <pc:docMk/>
            <pc:sldMk cId="2606749044" sldId="260"/>
            <ac:picMk id="43" creationId="{BF3DF05E-030F-4913-8936-DB32783E84D5}"/>
          </ac:picMkLst>
        </pc:picChg>
        <pc:picChg chg="add del mod modCrop">
          <ac:chgData name="鎮遠 游" userId="c2a46d8ed9f5426a" providerId="LiveId" clId="{C05203FF-18E5-46A7-9B1D-773F841C8C7B}" dt="2023-05-10T14:08:41.246" v="2963"/>
          <ac:picMkLst>
            <pc:docMk/>
            <pc:sldMk cId="2606749044" sldId="260"/>
            <ac:picMk id="46" creationId="{42A15805-D492-48AB-8BA4-BCDA11FFE506}"/>
          </ac:picMkLst>
        </pc:picChg>
        <pc:picChg chg="add del mod modCrop">
          <ac:chgData name="鎮遠 游" userId="c2a46d8ed9f5426a" providerId="LiveId" clId="{C05203FF-18E5-46A7-9B1D-773F841C8C7B}" dt="2023-05-10T14:08:39.530" v="2960"/>
          <ac:picMkLst>
            <pc:docMk/>
            <pc:sldMk cId="2606749044" sldId="260"/>
            <ac:picMk id="48" creationId="{52350504-4A3F-4A7B-95FD-2931EFD0543D}"/>
          </ac:picMkLst>
        </pc:picChg>
        <pc:picChg chg="add del mod modCrop">
          <ac:chgData name="鎮遠 游" userId="c2a46d8ed9f5426a" providerId="LiveId" clId="{C05203FF-18E5-46A7-9B1D-773F841C8C7B}" dt="2023-05-10T14:08:38.539" v="2955"/>
          <ac:picMkLst>
            <pc:docMk/>
            <pc:sldMk cId="2606749044" sldId="260"/>
            <ac:picMk id="50" creationId="{C0512E2D-93AF-4162-A5B6-352BB2267583}"/>
          </ac:picMkLst>
        </pc:picChg>
        <pc:picChg chg="add del mod">
          <ac:chgData name="鎮遠 游" userId="c2a46d8ed9f5426a" providerId="LiveId" clId="{C05203FF-18E5-46A7-9B1D-773F841C8C7B}" dt="2023-05-10T14:08:37.385" v="2948"/>
          <ac:picMkLst>
            <pc:docMk/>
            <pc:sldMk cId="2606749044" sldId="260"/>
            <ac:picMk id="52" creationId="{D9C75E26-E484-463C-85EE-AFD3FF42F4B0}"/>
          </ac:picMkLst>
        </pc:picChg>
        <pc:picChg chg="add del mod">
          <ac:chgData name="鎮遠 游" userId="c2a46d8ed9f5426a" providerId="LiveId" clId="{C05203FF-18E5-46A7-9B1D-773F841C8C7B}" dt="2023-05-10T14:09:03.401" v="2971" actId="478"/>
          <ac:picMkLst>
            <pc:docMk/>
            <pc:sldMk cId="2606749044" sldId="260"/>
            <ac:picMk id="54" creationId="{F15BB75A-4CF8-4F5A-B7BE-99B303FE497A}"/>
          </ac:picMkLst>
        </pc:picChg>
        <pc:picChg chg="add mod modCrop">
          <ac:chgData name="鎮遠 游" userId="c2a46d8ed9f5426a" providerId="LiveId" clId="{C05203FF-18E5-46A7-9B1D-773F841C8C7B}" dt="2023-05-10T14:09:32.795" v="2992" actId="1076"/>
          <ac:picMkLst>
            <pc:docMk/>
            <pc:sldMk cId="2606749044" sldId="260"/>
            <ac:picMk id="56" creationId="{24D69857-5B31-47A4-92AF-432E92379D6A}"/>
          </ac:picMkLst>
        </pc:picChg>
        <pc:picChg chg="add mod modCrop">
          <ac:chgData name="鎮遠 游" userId="c2a46d8ed9f5426a" providerId="LiveId" clId="{C05203FF-18E5-46A7-9B1D-773F841C8C7B}" dt="2023-05-10T14:10:05.424" v="3064" actId="1035"/>
          <ac:picMkLst>
            <pc:docMk/>
            <pc:sldMk cId="2606749044" sldId="260"/>
            <ac:picMk id="58" creationId="{44B96733-E3A4-4B98-9186-EB452215088C}"/>
          </ac:picMkLst>
        </pc:picChg>
        <pc:picChg chg="add mod modCrop">
          <ac:chgData name="鎮遠 游" userId="c2a46d8ed9f5426a" providerId="LiveId" clId="{C05203FF-18E5-46A7-9B1D-773F841C8C7B}" dt="2023-05-10T14:10:07.104" v="3065" actId="1038"/>
          <ac:picMkLst>
            <pc:docMk/>
            <pc:sldMk cId="2606749044" sldId="260"/>
            <ac:picMk id="60" creationId="{B4291468-A07A-498C-ADA7-08E89E816429}"/>
          </ac:picMkLst>
        </pc:picChg>
        <pc:picChg chg="add del mod">
          <ac:chgData name="鎮遠 游" userId="c2a46d8ed9f5426a" providerId="LiveId" clId="{C05203FF-18E5-46A7-9B1D-773F841C8C7B}" dt="2023-05-10T16:29:28.520" v="3291"/>
          <ac:picMkLst>
            <pc:docMk/>
            <pc:sldMk cId="2606749044" sldId="260"/>
            <ac:picMk id="61" creationId="{470D801C-9D6A-414E-94D0-69F2742A082F}"/>
          </ac:picMkLst>
        </pc:picChg>
        <pc:picChg chg="add del mod">
          <ac:chgData name="鎮遠 游" userId="c2a46d8ed9f5426a" providerId="LiveId" clId="{C05203FF-18E5-46A7-9B1D-773F841C8C7B}" dt="2023-05-10T16:29:53.369" v="3293"/>
          <ac:picMkLst>
            <pc:docMk/>
            <pc:sldMk cId="2606749044" sldId="260"/>
            <ac:picMk id="62" creationId="{A88B2CB7-30B4-41E4-A3B1-A50319D6F454}"/>
          </ac:picMkLst>
        </pc:picChg>
        <pc:picChg chg="add del mod">
          <ac:chgData name="鎮遠 游" userId="c2a46d8ed9f5426a" providerId="LiveId" clId="{C05203FF-18E5-46A7-9B1D-773F841C8C7B}" dt="2023-05-10T16:33:12.248" v="3295"/>
          <ac:picMkLst>
            <pc:docMk/>
            <pc:sldMk cId="2606749044" sldId="260"/>
            <ac:picMk id="63" creationId="{2105DBF4-4706-4F8B-9D44-47CD5C61839C}"/>
          </ac:picMkLst>
        </pc:picChg>
        <pc:picChg chg="add del mod">
          <ac:chgData name="鎮遠 游" userId="c2a46d8ed9f5426a" providerId="LiveId" clId="{C05203FF-18E5-46A7-9B1D-773F841C8C7B}" dt="2023-05-10T16:34:05.991" v="3297"/>
          <ac:picMkLst>
            <pc:docMk/>
            <pc:sldMk cId="2606749044" sldId="260"/>
            <ac:picMk id="64" creationId="{1FE14990-C0BA-4847-BEE0-94A8D86B083F}"/>
          </ac:picMkLst>
        </pc:picChg>
        <pc:picChg chg="add del mod">
          <ac:chgData name="鎮遠 游" userId="c2a46d8ed9f5426a" providerId="LiveId" clId="{C05203FF-18E5-46A7-9B1D-773F841C8C7B}" dt="2023-05-10T16:34:28.640" v="3299"/>
          <ac:picMkLst>
            <pc:docMk/>
            <pc:sldMk cId="2606749044" sldId="260"/>
            <ac:picMk id="65" creationId="{3B55028F-E8D6-41D2-9A24-4E6B9FFFB0C7}"/>
          </ac:picMkLst>
        </pc:picChg>
        <pc:picChg chg="add del mod">
          <ac:chgData name="鎮遠 游" userId="c2a46d8ed9f5426a" providerId="LiveId" clId="{C05203FF-18E5-46A7-9B1D-773F841C8C7B}" dt="2023-05-10T16:35:43.961" v="3301"/>
          <ac:picMkLst>
            <pc:docMk/>
            <pc:sldMk cId="2606749044" sldId="260"/>
            <ac:picMk id="66" creationId="{8BB7DAF5-46B0-419B-9A81-C93BBFA45584}"/>
          </ac:picMkLst>
        </pc:picChg>
        <pc:picChg chg="add del mod">
          <ac:chgData name="鎮遠 游" userId="c2a46d8ed9f5426a" providerId="LiveId" clId="{C05203FF-18E5-46A7-9B1D-773F841C8C7B}" dt="2023-05-10T16:36:06.580" v="3303"/>
          <ac:picMkLst>
            <pc:docMk/>
            <pc:sldMk cId="2606749044" sldId="260"/>
            <ac:picMk id="67" creationId="{AAC76CCA-F336-45E5-8BE6-E58C2451A7A3}"/>
          </ac:picMkLst>
        </pc:picChg>
        <pc:picChg chg="add del mod">
          <ac:chgData name="鎮遠 游" userId="c2a46d8ed9f5426a" providerId="LiveId" clId="{C05203FF-18E5-46A7-9B1D-773F841C8C7B}" dt="2023-05-10T16:36:29.380" v="3305"/>
          <ac:picMkLst>
            <pc:docMk/>
            <pc:sldMk cId="2606749044" sldId="260"/>
            <ac:picMk id="68" creationId="{1E4217CD-BF42-4316-B03C-B11EB2E0DE34}"/>
          </ac:picMkLst>
        </pc:picChg>
        <pc:picChg chg="add del mod">
          <ac:chgData name="鎮遠 游" userId="c2a46d8ed9f5426a" providerId="LiveId" clId="{C05203FF-18E5-46A7-9B1D-773F841C8C7B}" dt="2023-05-10T16:36:38.731" v="3307"/>
          <ac:picMkLst>
            <pc:docMk/>
            <pc:sldMk cId="2606749044" sldId="260"/>
            <ac:picMk id="69" creationId="{A56253BF-5EFB-459A-A306-903C44EA6B17}"/>
          </ac:picMkLst>
        </pc:picChg>
        <pc:picChg chg="add del mod">
          <ac:chgData name="鎮遠 游" userId="c2a46d8ed9f5426a" providerId="LiveId" clId="{C05203FF-18E5-46A7-9B1D-773F841C8C7B}" dt="2023-05-10T16:36:47.446" v="3309"/>
          <ac:picMkLst>
            <pc:docMk/>
            <pc:sldMk cId="2606749044" sldId="260"/>
            <ac:picMk id="70" creationId="{93BBAA72-B3ED-40F0-9AAE-2A9F8AFDB251}"/>
          </ac:picMkLst>
        </pc:picChg>
        <pc:picChg chg="add del mod">
          <ac:chgData name="鎮遠 游" userId="c2a46d8ed9f5426a" providerId="LiveId" clId="{C05203FF-18E5-46A7-9B1D-773F841C8C7B}" dt="2023-05-10T16:37:52.222" v="3311"/>
          <ac:picMkLst>
            <pc:docMk/>
            <pc:sldMk cId="2606749044" sldId="260"/>
            <ac:picMk id="71" creationId="{A0E17F1D-7ADF-4A20-8C87-D7E1634064A0}"/>
          </ac:picMkLst>
        </pc:picChg>
        <pc:picChg chg="add del mod">
          <ac:chgData name="鎮遠 游" userId="c2a46d8ed9f5426a" providerId="LiveId" clId="{C05203FF-18E5-46A7-9B1D-773F841C8C7B}" dt="2023-05-10T16:38:46.501" v="3313"/>
          <ac:picMkLst>
            <pc:docMk/>
            <pc:sldMk cId="2606749044" sldId="260"/>
            <ac:picMk id="72" creationId="{6BA2192A-ECB2-4FB1-9106-D2DB4A1E9520}"/>
          </ac:picMkLst>
        </pc:picChg>
        <pc:picChg chg="add del mod">
          <ac:chgData name="鎮遠 游" userId="c2a46d8ed9f5426a" providerId="LiveId" clId="{C05203FF-18E5-46A7-9B1D-773F841C8C7B}" dt="2023-05-10T16:39:00.944" v="3315"/>
          <ac:picMkLst>
            <pc:docMk/>
            <pc:sldMk cId="2606749044" sldId="260"/>
            <ac:picMk id="73" creationId="{EFAB2CF0-DFB3-48A9-8482-99A923DDD45D}"/>
          </ac:picMkLst>
        </pc:picChg>
        <pc:picChg chg="add del mod">
          <ac:chgData name="鎮遠 游" userId="c2a46d8ed9f5426a" providerId="LiveId" clId="{C05203FF-18E5-46A7-9B1D-773F841C8C7B}" dt="2023-05-10T16:39:39.355" v="3317"/>
          <ac:picMkLst>
            <pc:docMk/>
            <pc:sldMk cId="2606749044" sldId="260"/>
            <ac:picMk id="74" creationId="{842CE531-AC9E-4374-8907-01E4012D1F92}"/>
          </ac:picMkLst>
        </pc:picChg>
        <pc:picChg chg="add del mod">
          <ac:chgData name="鎮遠 游" userId="c2a46d8ed9f5426a" providerId="LiveId" clId="{C05203FF-18E5-46A7-9B1D-773F841C8C7B}" dt="2023-05-10T16:39:54.501" v="3319"/>
          <ac:picMkLst>
            <pc:docMk/>
            <pc:sldMk cId="2606749044" sldId="260"/>
            <ac:picMk id="75" creationId="{6ACF89EF-488C-441C-8786-371D060E4D2A}"/>
          </ac:picMkLst>
        </pc:picChg>
        <pc:picChg chg="add del mod">
          <ac:chgData name="鎮遠 游" userId="c2a46d8ed9f5426a" providerId="LiveId" clId="{C05203FF-18E5-46A7-9B1D-773F841C8C7B}" dt="2023-05-10T16:40:35.821" v="3321"/>
          <ac:picMkLst>
            <pc:docMk/>
            <pc:sldMk cId="2606749044" sldId="260"/>
            <ac:picMk id="76" creationId="{28C64BDD-1D31-4048-9677-58DBA1C5E457}"/>
          </ac:picMkLst>
        </pc:picChg>
        <pc:picChg chg="add del mod">
          <ac:chgData name="鎮遠 游" userId="c2a46d8ed9f5426a" providerId="LiveId" clId="{C05203FF-18E5-46A7-9B1D-773F841C8C7B}" dt="2023-05-10T16:40:45.167" v="3323"/>
          <ac:picMkLst>
            <pc:docMk/>
            <pc:sldMk cId="2606749044" sldId="260"/>
            <ac:picMk id="77" creationId="{E7C8727D-DB19-44EB-B445-460C02E880B1}"/>
          </ac:picMkLst>
        </pc:picChg>
        <pc:picChg chg="add del mod">
          <ac:chgData name="鎮遠 游" userId="c2a46d8ed9f5426a" providerId="LiveId" clId="{C05203FF-18E5-46A7-9B1D-773F841C8C7B}" dt="2023-05-10T16:41:04.088" v="3325"/>
          <ac:picMkLst>
            <pc:docMk/>
            <pc:sldMk cId="2606749044" sldId="260"/>
            <ac:picMk id="78" creationId="{AFD1FC5B-E379-4944-A071-935090C6B707}"/>
          </ac:picMkLst>
        </pc:picChg>
        <pc:picChg chg="add del mod">
          <ac:chgData name="鎮遠 游" userId="c2a46d8ed9f5426a" providerId="LiveId" clId="{C05203FF-18E5-46A7-9B1D-773F841C8C7B}" dt="2023-05-10T16:41:11.851" v="3327"/>
          <ac:picMkLst>
            <pc:docMk/>
            <pc:sldMk cId="2606749044" sldId="260"/>
            <ac:picMk id="79" creationId="{A3D78245-A8CF-4491-A7DE-84354053E533}"/>
          </ac:picMkLst>
        </pc:picChg>
        <pc:picChg chg="add del mod">
          <ac:chgData name="鎮遠 游" userId="c2a46d8ed9f5426a" providerId="LiveId" clId="{C05203FF-18E5-46A7-9B1D-773F841C8C7B}" dt="2023-05-10T16:42:20.924" v="3329"/>
          <ac:picMkLst>
            <pc:docMk/>
            <pc:sldMk cId="2606749044" sldId="260"/>
            <ac:picMk id="80" creationId="{92A39152-55FA-4D50-BCC2-DB04A7B3AA74}"/>
          </ac:picMkLst>
        </pc:picChg>
        <pc:picChg chg="add del mod">
          <ac:chgData name="鎮遠 游" userId="c2a46d8ed9f5426a" providerId="LiveId" clId="{C05203FF-18E5-46A7-9B1D-773F841C8C7B}" dt="2023-05-10T16:44:14.440" v="3331"/>
          <ac:picMkLst>
            <pc:docMk/>
            <pc:sldMk cId="2606749044" sldId="260"/>
            <ac:picMk id="81" creationId="{39E3F143-57F1-438E-B73D-E7A960667301}"/>
          </ac:picMkLst>
        </pc:picChg>
        <pc:picChg chg="add del mod">
          <ac:chgData name="鎮遠 游" userId="c2a46d8ed9f5426a" providerId="LiveId" clId="{C05203FF-18E5-46A7-9B1D-773F841C8C7B}" dt="2023-05-10T16:45:03.888" v="3333"/>
          <ac:picMkLst>
            <pc:docMk/>
            <pc:sldMk cId="2606749044" sldId="260"/>
            <ac:picMk id="82" creationId="{9DFABC5A-FC36-4CCF-B100-74FEA9E0DEEC}"/>
          </ac:picMkLst>
        </pc:picChg>
        <pc:picChg chg="add del mod">
          <ac:chgData name="鎮遠 游" userId="c2a46d8ed9f5426a" providerId="LiveId" clId="{C05203FF-18E5-46A7-9B1D-773F841C8C7B}" dt="2023-05-10T16:45:16.252" v="3335"/>
          <ac:picMkLst>
            <pc:docMk/>
            <pc:sldMk cId="2606749044" sldId="260"/>
            <ac:picMk id="83" creationId="{E2D94ECE-49CD-4D1B-AD90-BD3929042039}"/>
          </ac:picMkLst>
        </pc:picChg>
        <pc:picChg chg="add del mod">
          <ac:chgData name="鎮遠 游" userId="c2a46d8ed9f5426a" providerId="LiveId" clId="{C05203FF-18E5-46A7-9B1D-773F841C8C7B}" dt="2023-05-10T16:45:45.488" v="3337"/>
          <ac:picMkLst>
            <pc:docMk/>
            <pc:sldMk cId="2606749044" sldId="260"/>
            <ac:picMk id="84" creationId="{86768042-2DFB-4A70-9014-CDBFDE305BC6}"/>
          </ac:picMkLst>
        </pc:picChg>
        <pc:picChg chg="add del mod">
          <ac:chgData name="鎮遠 游" userId="c2a46d8ed9f5426a" providerId="LiveId" clId="{C05203FF-18E5-46A7-9B1D-773F841C8C7B}" dt="2023-05-10T16:46:48.390" v="3339"/>
          <ac:picMkLst>
            <pc:docMk/>
            <pc:sldMk cId="2606749044" sldId="260"/>
            <ac:picMk id="85" creationId="{A472B2FB-05A6-480C-B27B-82C29DD92DE9}"/>
          </ac:picMkLst>
        </pc:picChg>
        <pc:picChg chg="add del mod">
          <ac:chgData name="鎮遠 游" userId="c2a46d8ed9f5426a" providerId="LiveId" clId="{C05203FF-18E5-46A7-9B1D-773F841C8C7B}" dt="2023-05-10T16:48:08.773" v="3341"/>
          <ac:picMkLst>
            <pc:docMk/>
            <pc:sldMk cId="2606749044" sldId="260"/>
            <ac:picMk id="86" creationId="{764EFA42-6196-4BFC-98A4-BD018E041FB1}"/>
          </ac:picMkLst>
        </pc:picChg>
        <pc:picChg chg="add del mod">
          <ac:chgData name="鎮遠 游" userId="c2a46d8ed9f5426a" providerId="LiveId" clId="{C05203FF-18E5-46A7-9B1D-773F841C8C7B}" dt="2023-05-10T16:48:37.597" v="3343"/>
          <ac:picMkLst>
            <pc:docMk/>
            <pc:sldMk cId="2606749044" sldId="260"/>
            <ac:picMk id="87" creationId="{2717508E-C8AF-430D-9163-362DE7BCDE3E}"/>
          </ac:picMkLst>
        </pc:picChg>
        <pc:picChg chg="add del mod">
          <ac:chgData name="鎮遠 游" userId="c2a46d8ed9f5426a" providerId="LiveId" clId="{C05203FF-18E5-46A7-9B1D-773F841C8C7B}" dt="2023-05-10T16:48:53.621" v="3345"/>
          <ac:picMkLst>
            <pc:docMk/>
            <pc:sldMk cId="2606749044" sldId="260"/>
            <ac:picMk id="88" creationId="{BC229452-CFB6-4716-8124-E38EB1218758}"/>
          </ac:picMkLst>
        </pc:picChg>
        <pc:picChg chg="add del mod">
          <ac:chgData name="鎮遠 游" userId="c2a46d8ed9f5426a" providerId="LiveId" clId="{C05203FF-18E5-46A7-9B1D-773F841C8C7B}" dt="2023-05-10T16:49:01.591" v="3347"/>
          <ac:picMkLst>
            <pc:docMk/>
            <pc:sldMk cId="2606749044" sldId="260"/>
            <ac:picMk id="89" creationId="{1B1EB5EC-5367-485D-B430-682E6F99DA40}"/>
          </ac:picMkLst>
        </pc:picChg>
        <pc:picChg chg="add del mod">
          <ac:chgData name="鎮遠 游" userId="c2a46d8ed9f5426a" providerId="LiveId" clId="{C05203FF-18E5-46A7-9B1D-773F841C8C7B}" dt="2023-05-10T16:50:30.160" v="3349"/>
          <ac:picMkLst>
            <pc:docMk/>
            <pc:sldMk cId="2606749044" sldId="260"/>
            <ac:picMk id="90" creationId="{FBF1B514-7975-412A-9DE2-D7FB44741C70}"/>
          </ac:picMkLst>
        </pc:picChg>
        <pc:picChg chg="add del mod">
          <ac:chgData name="鎮遠 游" userId="c2a46d8ed9f5426a" providerId="LiveId" clId="{C05203FF-18E5-46A7-9B1D-773F841C8C7B}" dt="2023-05-10T16:51:11.821" v="3351"/>
          <ac:picMkLst>
            <pc:docMk/>
            <pc:sldMk cId="2606749044" sldId="260"/>
            <ac:picMk id="91" creationId="{D2E6EF3A-1E55-4361-8985-BB98215E7C64}"/>
          </ac:picMkLst>
        </pc:picChg>
        <pc:picChg chg="add del mod">
          <ac:chgData name="鎮遠 游" userId="c2a46d8ed9f5426a" providerId="LiveId" clId="{C05203FF-18E5-46A7-9B1D-773F841C8C7B}" dt="2023-05-10T16:52:24.111" v="3353"/>
          <ac:picMkLst>
            <pc:docMk/>
            <pc:sldMk cId="2606749044" sldId="260"/>
            <ac:picMk id="92" creationId="{CE93D3FB-68D9-4111-A7CA-720C82916C0C}"/>
          </ac:picMkLst>
        </pc:picChg>
        <pc:picChg chg="add del mod">
          <ac:chgData name="鎮遠 游" userId="c2a46d8ed9f5426a" providerId="LiveId" clId="{C05203FF-18E5-46A7-9B1D-773F841C8C7B}" dt="2023-05-10T16:52:35.221" v="3355"/>
          <ac:picMkLst>
            <pc:docMk/>
            <pc:sldMk cId="2606749044" sldId="260"/>
            <ac:picMk id="93" creationId="{53BED29A-3B08-4C76-9808-76F6887798FB}"/>
          </ac:picMkLst>
        </pc:picChg>
        <pc:picChg chg="add del mod">
          <ac:chgData name="鎮遠 游" userId="c2a46d8ed9f5426a" providerId="LiveId" clId="{C05203FF-18E5-46A7-9B1D-773F841C8C7B}" dt="2023-05-10T16:52:46.797" v="3357"/>
          <ac:picMkLst>
            <pc:docMk/>
            <pc:sldMk cId="2606749044" sldId="260"/>
            <ac:picMk id="94" creationId="{7CBC275F-D4EF-41AA-9289-845A4D0E44EC}"/>
          </ac:picMkLst>
        </pc:picChg>
        <pc:picChg chg="add del mod">
          <ac:chgData name="鎮遠 游" userId="c2a46d8ed9f5426a" providerId="LiveId" clId="{C05203FF-18E5-46A7-9B1D-773F841C8C7B}" dt="2023-05-10T16:54:02.421" v="3359"/>
          <ac:picMkLst>
            <pc:docMk/>
            <pc:sldMk cId="2606749044" sldId="260"/>
            <ac:picMk id="95" creationId="{D8825274-D9BB-4AA5-BF84-3467336D62D6}"/>
          </ac:picMkLst>
        </pc:picChg>
        <pc:picChg chg="add del mod">
          <ac:chgData name="鎮遠 游" userId="c2a46d8ed9f5426a" providerId="LiveId" clId="{C05203FF-18E5-46A7-9B1D-773F841C8C7B}" dt="2023-05-10T16:54:19.257" v="3361"/>
          <ac:picMkLst>
            <pc:docMk/>
            <pc:sldMk cId="2606749044" sldId="260"/>
            <ac:picMk id="96" creationId="{892F5E1C-E4CF-4C6C-B7BF-8FCF86064244}"/>
          </ac:picMkLst>
        </pc:picChg>
        <pc:picChg chg="add del mod">
          <ac:chgData name="鎮遠 游" userId="c2a46d8ed9f5426a" providerId="LiveId" clId="{C05203FF-18E5-46A7-9B1D-773F841C8C7B}" dt="2023-05-10T16:55:17.445" v="3363"/>
          <ac:picMkLst>
            <pc:docMk/>
            <pc:sldMk cId="2606749044" sldId="260"/>
            <ac:picMk id="97" creationId="{5DED30F9-ED3A-4517-8662-701B0504AD83}"/>
          </ac:picMkLst>
        </pc:picChg>
        <pc:picChg chg="add del mod">
          <ac:chgData name="鎮遠 游" userId="c2a46d8ed9f5426a" providerId="LiveId" clId="{C05203FF-18E5-46A7-9B1D-773F841C8C7B}" dt="2023-05-10T16:56:47.615" v="3365"/>
          <ac:picMkLst>
            <pc:docMk/>
            <pc:sldMk cId="2606749044" sldId="260"/>
            <ac:picMk id="98" creationId="{74E8C84C-242A-4BF0-A179-ECBB76BF4FA8}"/>
          </ac:picMkLst>
        </pc:picChg>
        <pc:picChg chg="add del mod">
          <ac:chgData name="鎮遠 游" userId="c2a46d8ed9f5426a" providerId="LiveId" clId="{C05203FF-18E5-46A7-9B1D-773F841C8C7B}" dt="2023-05-10T16:58:24.378" v="3367"/>
          <ac:picMkLst>
            <pc:docMk/>
            <pc:sldMk cId="2606749044" sldId="260"/>
            <ac:picMk id="99" creationId="{32BA31DA-1A68-4333-A7CE-7E5A72947CDE}"/>
          </ac:picMkLst>
        </pc:picChg>
        <pc:picChg chg="add del mod">
          <ac:chgData name="鎮遠 游" userId="c2a46d8ed9f5426a" providerId="LiveId" clId="{C05203FF-18E5-46A7-9B1D-773F841C8C7B}" dt="2023-05-10T16:58:36.160" v="3369"/>
          <ac:picMkLst>
            <pc:docMk/>
            <pc:sldMk cId="2606749044" sldId="260"/>
            <ac:picMk id="100" creationId="{0084FB90-BFF5-41EC-A953-6888E1785721}"/>
          </ac:picMkLst>
        </pc:picChg>
        <pc:picChg chg="add del mod">
          <ac:chgData name="鎮遠 游" userId="c2a46d8ed9f5426a" providerId="LiveId" clId="{C05203FF-18E5-46A7-9B1D-773F841C8C7B}" dt="2023-05-10T16:59:56.808" v="3371"/>
          <ac:picMkLst>
            <pc:docMk/>
            <pc:sldMk cId="2606749044" sldId="260"/>
            <ac:picMk id="101" creationId="{F19B74B5-7AE5-482B-8BCC-E9EFC771C0AB}"/>
          </ac:picMkLst>
        </pc:picChg>
        <pc:picChg chg="add del mod">
          <ac:chgData name="鎮遠 游" userId="c2a46d8ed9f5426a" providerId="LiveId" clId="{C05203FF-18E5-46A7-9B1D-773F841C8C7B}" dt="2023-05-10T17:00:14.983" v="3373"/>
          <ac:picMkLst>
            <pc:docMk/>
            <pc:sldMk cId="2606749044" sldId="260"/>
            <ac:picMk id="102" creationId="{56648EA2-80E6-45A8-9B07-6AC14D821646}"/>
          </ac:picMkLst>
        </pc:picChg>
        <pc:picChg chg="add del mod">
          <ac:chgData name="鎮遠 游" userId="c2a46d8ed9f5426a" providerId="LiveId" clId="{C05203FF-18E5-46A7-9B1D-773F841C8C7B}" dt="2023-05-10T17:00:29.481" v="3375"/>
          <ac:picMkLst>
            <pc:docMk/>
            <pc:sldMk cId="2606749044" sldId="260"/>
            <ac:picMk id="103" creationId="{70C565DA-C418-4530-AEBE-0DCF5CF8208B}"/>
          </ac:picMkLst>
        </pc:picChg>
        <pc:picChg chg="add del mod">
          <ac:chgData name="鎮遠 游" userId="c2a46d8ed9f5426a" providerId="LiveId" clId="{C05203FF-18E5-46A7-9B1D-773F841C8C7B}" dt="2023-05-10T17:00:47.081" v="3377"/>
          <ac:picMkLst>
            <pc:docMk/>
            <pc:sldMk cId="2606749044" sldId="260"/>
            <ac:picMk id="104" creationId="{5FA0CB7B-9149-4E3B-8438-EBF4E4A9109C}"/>
          </ac:picMkLst>
        </pc:picChg>
        <pc:picChg chg="add del mod">
          <ac:chgData name="鎮遠 游" userId="c2a46d8ed9f5426a" providerId="LiveId" clId="{C05203FF-18E5-46A7-9B1D-773F841C8C7B}" dt="2023-05-10T17:01:04.843" v="3379"/>
          <ac:picMkLst>
            <pc:docMk/>
            <pc:sldMk cId="2606749044" sldId="260"/>
            <ac:picMk id="105" creationId="{8160ADA7-D150-445B-936F-42869529515E}"/>
          </ac:picMkLst>
        </pc:picChg>
        <pc:picChg chg="add del mod">
          <ac:chgData name="鎮遠 游" userId="c2a46d8ed9f5426a" providerId="LiveId" clId="{C05203FF-18E5-46A7-9B1D-773F841C8C7B}" dt="2023-05-10T17:01:18.414" v="3381"/>
          <ac:picMkLst>
            <pc:docMk/>
            <pc:sldMk cId="2606749044" sldId="260"/>
            <ac:picMk id="106" creationId="{4101CF87-9C4C-430F-835D-8903A6BDAD2C}"/>
          </ac:picMkLst>
        </pc:picChg>
        <pc:picChg chg="add del mod">
          <ac:chgData name="鎮遠 游" userId="c2a46d8ed9f5426a" providerId="LiveId" clId="{C05203FF-18E5-46A7-9B1D-773F841C8C7B}" dt="2023-05-10T17:04:41.627" v="3386"/>
          <ac:picMkLst>
            <pc:docMk/>
            <pc:sldMk cId="2606749044" sldId="260"/>
            <ac:picMk id="107" creationId="{9039A32E-3000-44DC-8D0F-7C30EBBAD817}"/>
          </ac:picMkLst>
        </pc:picChg>
        <pc:picChg chg="add del mod">
          <ac:chgData name="鎮遠 游" userId="c2a46d8ed9f5426a" providerId="LiveId" clId="{C05203FF-18E5-46A7-9B1D-773F841C8C7B}" dt="2023-05-10T17:04:49.043" v="3388"/>
          <ac:picMkLst>
            <pc:docMk/>
            <pc:sldMk cId="2606749044" sldId="260"/>
            <ac:picMk id="108" creationId="{3A862C99-8656-4D89-AB24-9AF12F8686DF}"/>
          </ac:picMkLst>
        </pc:picChg>
        <pc:picChg chg="add del mod">
          <ac:chgData name="鎮遠 游" userId="c2a46d8ed9f5426a" providerId="LiveId" clId="{C05203FF-18E5-46A7-9B1D-773F841C8C7B}" dt="2023-05-10T17:05:26.934" v="3390"/>
          <ac:picMkLst>
            <pc:docMk/>
            <pc:sldMk cId="2606749044" sldId="260"/>
            <ac:picMk id="109" creationId="{198BB809-2004-42E4-8863-A7CF538C5FA4}"/>
          </ac:picMkLst>
        </pc:picChg>
        <pc:picChg chg="add del mod">
          <ac:chgData name="鎮遠 游" userId="c2a46d8ed9f5426a" providerId="LiveId" clId="{C05203FF-18E5-46A7-9B1D-773F841C8C7B}" dt="2023-05-10T17:05:49.267" v="3392"/>
          <ac:picMkLst>
            <pc:docMk/>
            <pc:sldMk cId="2606749044" sldId="260"/>
            <ac:picMk id="110" creationId="{8B0FECC3-EAD1-425D-86A3-1A9A8B99DF07}"/>
          </ac:picMkLst>
        </pc:picChg>
        <pc:picChg chg="add del mod">
          <ac:chgData name="鎮遠 游" userId="c2a46d8ed9f5426a" providerId="LiveId" clId="{C05203FF-18E5-46A7-9B1D-773F841C8C7B}" dt="2023-05-10T17:06:45.589" v="3394"/>
          <ac:picMkLst>
            <pc:docMk/>
            <pc:sldMk cId="2606749044" sldId="260"/>
            <ac:picMk id="111" creationId="{541A91B9-32DA-4141-9871-BBD7344FAAC2}"/>
          </ac:picMkLst>
        </pc:picChg>
        <pc:picChg chg="add del mod">
          <ac:chgData name="鎮遠 游" userId="c2a46d8ed9f5426a" providerId="LiveId" clId="{C05203FF-18E5-46A7-9B1D-773F841C8C7B}" dt="2023-05-10T17:06:55.619" v="3396"/>
          <ac:picMkLst>
            <pc:docMk/>
            <pc:sldMk cId="2606749044" sldId="260"/>
            <ac:picMk id="112" creationId="{96A97C3C-CE47-4D13-88BC-A1ABE06D4F79}"/>
          </ac:picMkLst>
        </pc:picChg>
        <pc:picChg chg="add del mod">
          <ac:chgData name="鎮遠 游" userId="c2a46d8ed9f5426a" providerId="LiveId" clId="{C05203FF-18E5-46A7-9B1D-773F841C8C7B}" dt="2023-05-10T17:07:09.916" v="3398"/>
          <ac:picMkLst>
            <pc:docMk/>
            <pc:sldMk cId="2606749044" sldId="260"/>
            <ac:picMk id="113" creationId="{30906A8D-F6E1-4DE4-B5A1-59728C61F899}"/>
          </ac:picMkLst>
        </pc:picChg>
        <pc:picChg chg="add del mod">
          <ac:chgData name="鎮遠 游" userId="c2a46d8ed9f5426a" providerId="LiveId" clId="{C05203FF-18E5-46A7-9B1D-773F841C8C7B}" dt="2023-05-10T17:08:34.310" v="3400"/>
          <ac:picMkLst>
            <pc:docMk/>
            <pc:sldMk cId="2606749044" sldId="260"/>
            <ac:picMk id="114" creationId="{B7D81F43-E9AD-4AA3-84AB-D7151BD1161B}"/>
          </ac:picMkLst>
        </pc:picChg>
        <pc:picChg chg="add del mod">
          <ac:chgData name="鎮遠 游" userId="c2a46d8ed9f5426a" providerId="LiveId" clId="{C05203FF-18E5-46A7-9B1D-773F841C8C7B}" dt="2023-05-10T17:09:07.612" v="3402"/>
          <ac:picMkLst>
            <pc:docMk/>
            <pc:sldMk cId="2606749044" sldId="260"/>
            <ac:picMk id="115" creationId="{686828DD-6C5F-47B5-96CE-BE92C984A4F7}"/>
          </ac:picMkLst>
        </pc:picChg>
        <pc:picChg chg="add del mod">
          <ac:chgData name="鎮遠 游" userId="c2a46d8ed9f5426a" providerId="LiveId" clId="{C05203FF-18E5-46A7-9B1D-773F841C8C7B}" dt="2023-05-10T17:09:57.013" v="3404"/>
          <ac:picMkLst>
            <pc:docMk/>
            <pc:sldMk cId="2606749044" sldId="260"/>
            <ac:picMk id="116" creationId="{36245B68-B22D-498E-9945-54B56A5977ED}"/>
          </ac:picMkLst>
        </pc:picChg>
        <pc:picChg chg="add del mod">
          <ac:chgData name="鎮遠 游" userId="c2a46d8ed9f5426a" providerId="LiveId" clId="{C05203FF-18E5-46A7-9B1D-773F841C8C7B}" dt="2023-05-10T17:10:14.995" v="3406"/>
          <ac:picMkLst>
            <pc:docMk/>
            <pc:sldMk cId="2606749044" sldId="260"/>
            <ac:picMk id="117" creationId="{0B5659CB-E715-4BBD-AB9F-BF682F79AEB5}"/>
          </ac:picMkLst>
        </pc:picChg>
        <pc:picChg chg="add del mod">
          <ac:chgData name="鎮遠 游" userId="c2a46d8ed9f5426a" providerId="LiveId" clId="{C05203FF-18E5-46A7-9B1D-773F841C8C7B}" dt="2023-05-10T17:10:57.517" v="3408"/>
          <ac:picMkLst>
            <pc:docMk/>
            <pc:sldMk cId="2606749044" sldId="260"/>
            <ac:picMk id="118" creationId="{ABADE80A-4757-4866-9F24-E65D4C9160A8}"/>
          </ac:picMkLst>
        </pc:picChg>
        <pc:picChg chg="add del mod">
          <ac:chgData name="鎮遠 游" userId="c2a46d8ed9f5426a" providerId="LiveId" clId="{C05203FF-18E5-46A7-9B1D-773F841C8C7B}" dt="2023-05-10T17:11:31.940" v="3410"/>
          <ac:picMkLst>
            <pc:docMk/>
            <pc:sldMk cId="2606749044" sldId="260"/>
            <ac:picMk id="119" creationId="{F22B77D5-D3ED-445A-81D2-2F92953F0AF6}"/>
          </ac:picMkLst>
        </pc:picChg>
        <pc:picChg chg="add del mod">
          <ac:chgData name="鎮遠 游" userId="c2a46d8ed9f5426a" providerId="LiveId" clId="{C05203FF-18E5-46A7-9B1D-773F841C8C7B}" dt="2023-05-10T17:11:49.116" v="3412"/>
          <ac:picMkLst>
            <pc:docMk/>
            <pc:sldMk cId="2606749044" sldId="260"/>
            <ac:picMk id="120" creationId="{B031A954-170D-4819-9CB0-E74786DC17C1}"/>
          </ac:picMkLst>
        </pc:picChg>
        <pc:picChg chg="add del mod">
          <ac:chgData name="鎮遠 游" userId="c2a46d8ed9f5426a" providerId="LiveId" clId="{C05203FF-18E5-46A7-9B1D-773F841C8C7B}" dt="2023-05-10T17:12:02.516" v="3414"/>
          <ac:picMkLst>
            <pc:docMk/>
            <pc:sldMk cId="2606749044" sldId="260"/>
            <ac:picMk id="121" creationId="{A8531517-F122-4B37-9E80-0E94DC5FAEE7}"/>
          </ac:picMkLst>
        </pc:picChg>
        <pc:picChg chg="add del mod">
          <ac:chgData name="鎮遠 游" userId="c2a46d8ed9f5426a" providerId="LiveId" clId="{C05203FF-18E5-46A7-9B1D-773F841C8C7B}" dt="2023-05-10T17:12:17.067" v="3416"/>
          <ac:picMkLst>
            <pc:docMk/>
            <pc:sldMk cId="2606749044" sldId="260"/>
            <ac:picMk id="122" creationId="{7CE13F64-1A22-4FF9-91A1-98CCB3F5EA82}"/>
          </ac:picMkLst>
        </pc:picChg>
        <pc:picChg chg="add del mod">
          <ac:chgData name="鎮遠 游" userId="c2a46d8ed9f5426a" providerId="LiveId" clId="{C05203FF-18E5-46A7-9B1D-773F841C8C7B}" dt="2023-05-10T17:12:36.812" v="3418"/>
          <ac:picMkLst>
            <pc:docMk/>
            <pc:sldMk cId="2606749044" sldId="260"/>
            <ac:picMk id="123" creationId="{C892C866-AE7D-4EF6-80FE-BC3D3C4DC80A}"/>
          </ac:picMkLst>
        </pc:picChg>
        <pc:picChg chg="add del mod">
          <ac:chgData name="鎮遠 游" userId="c2a46d8ed9f5426a" providerId="LiveId" clId="{C05203FF-18E5-46A7-9B1D-773F841C8C7B}" dt="2023-05-10T17:13:39.551" v="3420"/>
          <ac:picMkLst>
            <pc:docMk/>
            <pc:sldMk cId="2606749044" sldId="260"/>
            <ac:picMk id="124" creationId="{9B1A2B1D-7563-4892-AC6E-8FA981D3D3DF}"/>
          </ac:picMkLst>
        </pc:picChg>
        <pc:picChg chg="add del mod">
          <ac:chgData name="鎮遠 游" userId="c2a46d8ed9f5426a" providerId="LiveId" clId="{C05203FF-18E5-46A7-9B1D-773F841C8C7B}" dt="2023-05-10T17:13:50.061" v="3422"/>
          <ac:picMkLst>
            <pc:docMk/>
            <pc:sldMk cId="2606749044" sldId="260"/>
            <ac:picMk id="125" creationId="{FF7CFFA1-A29F-4AD4-A9BE-22A2EBAB6F64}"/>
          </ac:picMkLst>
        </pc:picChg>
        <pc:picChg chg="add del mod">
          <ac:chgData name="鎮遠 游" userId="c2a46d8ed9f5426a" providerId="LiveId" clId="{C05203FF-18E5-46A7-9B1D-773F841C8C7B}" dt="2023-05-10T17:14:34.837" v="3424"/>
          <ac:picMkLst>
            <pc:docMk/>
            <pc:sldMk cId="2606749044" sldId="260"/>
            <ac:picMk id="126" creationId="{F1F93F8D-F65F-4EDA-A710-C789C5DCA4E6}"/>
          </ac:picMkLst>
        </pc:picChg>
        <pc:picChg chg="add del mod">
          <ac:chgData name="鎮遠 游" userId="c2a46d8ed9f5426a" providerId="LiveId" clId="{C05203FF-18E5-46A7-9B1D-773F841C8C7B}" dt="2023-05-10T17:15:02.152" v="3426"/>
          <ac:picMkLst>
            <pc:docMk/>
            <pc:sldMk cId="2606749044" sldId="260"/>
            <ac:picMk id="127" creationId="{313A7745-F999-493A-B55F-B0969AB78957}"/>
          </ac:picMkLst>
        </pc:picChg>
        <pc:picChg chg="add del mod">
          <ac:chgData name="鎮遠 游" userId="c2a46d8ed9f5426a" providerId="LiveId" clId="{C05203FF-18E5-46A7-9B1D-773F841C8C7B}" dt="2023-05-10T17:15:13.159" v="3428"/>
          <ac:picMkLst>
            <pc:docMk/>
            <pc:sldMk cId="2606749044" sldId="260"/>
            <ac:picMk id="128" creationId="{88A482FB-FCB1-42FB-B5B4-948B8D16A86C}"/>
          </ac:picMkLst>
        </pc:picChg>
        <pc:picChg chg="add del mod">
          <ac:chgData name="鎮遠 游" userId="c2a46d8ed9f5426a" providerId="LiveId" clId="{C05203FF-18E5-46A7-9B1D-773F841C8C7B}" dt="2023-05-10T17:15:29.655" v="3430"/>
          <ac:picMkLst>
            <pc:docMk/>
            <pc:sldMk cId="2606749044" sldId="260"/>
            <ac:picMk id="129" creationId="{7C393CDA-4513-4BEB-904F-96D113A2C987}"/>
          </ac:picMkLst>
        </pc:picChg>
        <pc:picChg chg="add del mod">
          <ac:chgData name="鎮遠 游" userId="c2a46d8ed9f5426a" providerId="LiveId" clId="{C05203FF-18E5-46A7-9B1D-773F841C8C7B}" dt="2023-05-10T17:16:39.982" v="3432"/>
          <ac:picMkLst>
            <pc:docMk/>
            <pc:sldMk cId="2606749044" sldId="260"/>
            <ac:picMk id="130" creationId="{72AFA0DE-0081-4013-97C7-1BFC1537B4BB}"/>
          </ac:picMkLst>
        </pc:picChg>
        <pc:picChg chg="add del mod">
          <ac:chgData name="鎮遠 游" userId="c2a46d8ed9f5426a" providerId="LiveId" clId="{C05203FF-18E5-46A7-9B1D-773F841C8C7B}" dt="2023-05-10T17:16:46.152" v="3434"/>
          <ac:picMkLst>
            <pc:docMk/>
            <pc:sldMk cId="2606749044" sldId="260"/>
            <ac:picMk id="131" creationId="{A88ABDF9-A4E2-41B7-A7BB-5869491E279A}"/>
          </ac:picMkLst>
        </pc:picChg>
        <pc:picChg chg="add del mod">
          <ac:chgData name="鎮遠 游" userId="c2a46d8ed9f5426a" providerId="LiveId" clId="{C05203FF-18E5-46A7-9B1D-773F841C8C7B}" dt="2023-05-10T17:17:52.237" v="3436"/>
          <ac:picMkLst>
            <pc:docMk/>
            <pc:sldMk cId="2606749044" sldId="260"/>
            <ac:picMk id="132" creationId="{477786FE-F472-4364-8DC2-AD9B16698EB4}"/>
          </ac:picMkLst>
        </pc:picChg>
        <pc:picChg chg="add del mod">
          <ac:chgData name="鎮遠 游" userId="c2a46d8ed9f5426a" providerId="LiveId" clId="{C05203FF-18E5-46A7-9B1D-773F841C8C7B}" dt="2023-05-10T17:18:01.503" v="3438"/>
          <ac:picMkLst>
            <pc:docMk/>
            <pc:sldMk cId="2606749044" sldId="260"/>
            <ac:picMk id="133" creationId="{13DADBC1-8EC0-4795-8AE0-7EF3327B5CE7}"/>
          </ac:picMkLst>
        </pc:picChg>
        <pc:picChg chg="add del mod">
          <ac:chgData name="鎮遠 游" userId="c2a46d8ed9f5426a" providerId="LiveId" clId="{C05203FF-18E5-46A7-9B1D-773F841C8C7B}" dt="2023-05-10T17:18:15.055" v="3440"/>
          <ac:picMkLst>
            <pc:docMk/>
            <pc:sldMk cId="2606749044" sldId="260"/>
            <ac:picMk id="134" creationId="{31514C65-3037-4D6A-B580-31D1312205D7}"/>
          </ac:picMkLst>
        </pc:picChg>
        <pc:picChg chg="add del mod">
          <ac:chgData name="鎮遠 游" userId="c2a46d8ed9f5426a" providerId="LiveId" clId="{C05203FF-18E5-46A7-9B1D-773F841C8C7B}" dt="2023-05-10T17:18:27.576" v="3442"/>
          <ac:picMkLst>
            <pc:docMk/>
            <pc:sldMk cId="2606749044" sldId="260"/>
            <ac:picMk id="135" creationId="{3294330F-D0C2-4669-88D3-6F5CD0DFCFA4}"/>
          </ac:picMkLst>
        </pc:picChg>
        <pc:picChg chg="add del mod">
          <ac:chgData name="鎮遠 游" userId="c2a46d8ed9f5426a" providerId="LiveId" clId="{C05203FF-18E5-46A7-9B1D-773F841C8C7B}" dt="2023-05-10T17:18:51.795" v="3444"/>
          <ac:picMkLst>
            <pc:docMk/>
            <pc:sldMk cId="2606749044" sldId="260"/>
            <ac:picMk id="136" creationId="{FA8AE5BF-06C5-4637-96AF-DC17EE8CE85E}"/>
          </ac:picMkLst>
        </pc:picChg>
        <pc:picChg chg="add del mod">
          <ac:chgData name="鎮遠 游" userId="c2a46d8ed9f5426a" providerId="LiveId" clId="{C05203FF-18E5-46A7-9B1D-773F841C8C7B}" dt="2023-05-10T17:19:11.508" v="3446"/>
          <ac:picMkLst>
            <pc:docMk/>
            <pc:sldMk cId="2606749044" sldId="260"/>
            <ac:picMk id="137" creationId="{C6CF20E3-3796-4FF5-9621-60B6CA8B9738}"/>
          </ac:picMkLst>
        </pc:picChg>
        <pc:picChg chg="add del mod">
          <ac:chgData name="鎮遠 游" userId="c2a46d8ed9f5426a" providerId="LiveId" clId="{C05203FF-18E5-46A7-9B1D-773F841C8C7B}" dt="2023-05-10T17:19:37.951" v="3448"/>
          <ac:picMkLst>
            <pc:docMk/>
            <pc:sldMk cId="2606749044" sldId="260"/>
            <ac:picMk id="138" creationId="{54F48322-E8B8-4F2F-8CA0-99C5482AD70B}"/>
          </ac:picMkLst>
        </pc:picChg>
        <pc:picChg chg="add del mod">
          <ac:chgData name="鎮遠 游" userId="c2a46d8ed9f5426a" providerId="LiveId" clId="{C05203FF-18E5-46A7-9B1D-773F841C8C7B}" dt="2023-05-10T17:20:14.963" v="3450"/>
          <ac:picMkLst>
            <pc:docMk/>
            <pc:sldMk cId="2606749044" sldId="260"/>
            <ac:picMk id="139" creationId="{BD749CFD-33E4-4ED0-9182-1BD0C939CC7C}"/>
          </ac:picMkLst>
        </pc:picChg>
        <pc:picChg chg="add del mod">
          <ac:chgData name="鎮遠 游" userId="c2a46d8ed9f5426a" providerId="LiveId" clId="{C05203FF-18E5-46A7-9B1D-773F841C8C7B}" dt="2023-05-10T17:20:49.237" v="3452"/>
          <ac:picMkLst>
            <pc:docMk/>
            <pc:sldMk cId="2606749044" sldId="260"/>
            <ac:picMk id="140" creationId="{0FB1E5B5-19BB-40BE-89DC-A0A8C5C4C073}"/>
          </ac:picMkLst>
        </pc:picChg>
        <pc:picChg chg="add del mod">
          <ac:chgData name="鎮遠 游" userId="c2a46d8ed9f5426a" providerId="LiveId" clId="{C05203FF-18E5-46A7-9B1D-773F841C8C7B}" dt="2023-05-10T17:21:06.951" v="3454"/>
          <ac:picMkLst>
            <pc:docMk/>
            <pc:sldMk cId="2606749044" sldId="260"/>
            <ac:picMk id="141" creationId="{2D0C13D2-6B08-4220-9165-57CE85655110}"/>
          </ac:picMkLst>
        </pc:picChg>
        <pc:picChg chg="add del mod">
          <ac:chgData name="鎮遠 游" userId="c2a46d8ed9f5426a" providerId="LiveId" clId="{C05203FF-18E5-46A7-9B1D-773F841C8C7B}" dt="2023-05-10T17:21:41.647" v="3456"/>
          <ac:picMkLst>
            <pc:docMk/>
            <pc:sldMk cId="2606749044" sldId="260"/>
            <ac:picMk id="142" creationId="{E38165D3-BEAC-4139-85FB-EA6149DDD3B6}"/>
          </ac:picMkLst>
        </pc:picChg>
        <pc:picChg chg="add del mod">
          <ac:chgData name="鎮遠 游" userId="c2a46d8ed9f5426a" providerId="LiveId" clId="{C05203FF-18E5-46A7-9B1D-773F841C8C7B}" dt="2023-05-10T17:22:43.079" v="3458"/>
          <ac:picMkLst>
            <pc:docMk/>
            <pc:sldMk cId="2606749044" sldId="260"/>
            <ac:picMk id="143" creationId="{44C63B01-C828-4C7E-A713-9AC9F0A1E5F9}"/>
          </ac:picMkLst>
        </pc:picChg>
        <pc:picChg chg="add del mod">
          <ac:chgData name="鎮遠 游" userId="c2a46d8ed9f5426a" providerId="LiveId" clId="{C05203FF-18E5-46A7-9B1D-773F841C8C7B}" dt="2023-05-10T17:22:51.957" v="3460"/>
          <ac:picMkLst>
            <pc:docMk/>
            <pc:sldMk cId="2606749044" sldId="260"/>
            <ac:picMk id="144" creationId="{CE224BA1-F28C-4C2D-8C7D-684BE5A79020}"/>
          </ac:picMkLst>
        </pc:picChg>
        <pc:picChg chg="add del mod">
          <ac:chgData name="鎮遠 游" userId="c2a46d8ed9f5426a" providerId="LiveId" clId="{C05203FF-18E5-46A7-9B1D-773F841C8C7B}" dt="2023-05-10T17:23:04.514" v="3462"/>
          <ac:picMkLst>
            <pc:docMk/>
            <pc:sldMk cId="2606749044" sldId="260"/>
            <ac:picMk id="145" creationId="{508E7A8B-16BF-4FC4-AAA2-D32A4BB08626}"/>
          </ac:picMkLst>
        </pc:picChg>
        <pc:picChg chg="add del mod">
          <ac:chgData name="鎮遠 游" userId="c2a46d8ed9f5426a" providerId="LiveId" clId="{C05203FF-18E5-46A7-9B1D-773F841C8C7B}" dt="2023-05-10T17:23:33.854" v="3464"/>
          <ac:picMkLst>
            <pc:docMk/>
            <pc:sldMk cId="2606749044" sldId="260"/>
            <ac:picMk id="146" creationId="{1D33F4FE-1E41-4A29-8B8B-84362B0518C8}"/>
          </ac:picMkLst>
        </pc:picChg>
        <pc:picChg chg="add mod">
          <ac:chgData name="鎮遠 游" userId="c2a46d8ed9f5426a" providerId="LiveId" clId="{C05203FF-18E5-46A7-9B1D-773F841C8C7B}" dt="2023-05-10T17:25:04.601" v="3465"/>
          <ac:picMkLst>
            <pc:docMk/>
            <pc:sldMk cId="2606749044" sldId="260"/>
            <ac:picMk id="147" creationId="{84D61A15-5BF2-4E98-BBA8-D9D300533D1C}"/>
          </ac:picMkLst>
        </pc:picChg>
      </pc:sldChg>
      <pc:sldChg chg="addSp delSp modSp new del mod">
        <pc:chgData name="鎮遠 游" userId="c2a46d8ed9f5426a" providerId="LiveId" clId="{C05203FF-18E5-46A7-9B1D-773F841C8C7B}" dt="2023-05-10T10:59:59.414" v="2831" actId="47"/>
        <pc:sldMkLst>
          <pc:docMk/>
          <pc:sldMk cId="108292937" sldId="261"/>
        </pc:sldMkLst>
        <pc:spChg chg="del">
          <ac:chgData name="鎮遠 游" userId="c2a46d8ed9f5426a" providerId="LiveId" clId="{C05203FF-18E5-46A7-9B1D-773F841C8C7B}" dt="2023-05-10T10:34:31.990" v="1026"/>
          <ac:spMkLst>
            <pc:docMk/>
            <pc:sldMk cId="108292937" sldId="261"/>
            <ac:spMk id="3" creationId="{0D9CAFD7-760F-4677-938D-3FE492E4A038}"/>
          </ac:spMkLst>
        </pc:spChg>
        <pc:picChg chg="add mod">
          <ac:chgData name="鎮遠 游" userId="c2a46d8ed9f5426a" providerId="LiveId" clId="{C05203FF-18E5-46A7-9B1D-773F841C8C7B}" dt="2023-05-10T10:37:45.992" v="1133" actId="1076"/>
          <ac:picMkLst>
            <pc:docMk/>
            <pc:sldMk cId="108292937" sldId="261"/>
            <ac:picMk id="4" creationId="{0CF66C8E-72C1-41B9-BF23-35E3E3BD7D4E}"/>
          </ac:picMkLst>
        </pc:picChg>
        <pc:picChg chg="add mod">
          <ac:chgData name="鎮遠 游" userId="c2a46d8ed9f5426a" providerId="LiveId" clId="{C05203FF-18E5-46A7-9B1D-773F841C8C7B}" dt="2023-05-10T10:47:26.508" v="1771"/>
          <ac:picMkLst>
            <pc:docMk/>
            <pc:sldMk cId="108292937" sldId="261"/>
            <ac:picMk id="6" creationId="{FF2AD2C9-D64E-4375-9147-87724F92AF8A}"/>
          </ac:picMkLst>
        </pc:picChg>
        <pc:picChg chg="add del mod">
          <ac:chgData name="鎮遠 游" userId="c2a46d8ed9f5426a" providerId="LiveId" clId="{C05203FF-18E5-46A7-9B1D-773F841C8C7B}" dt="2023-05-10T10:38:43.136" v="1239" actId="478"/>
          <ac:picMkLst>
            <pc:docMk/>
            <pc:sldMk cId="108292937" sldId="261"/>
            <ac:picMk id="7" creationId="{79CC4EC5-902A-4A95-AE7D-8E5092524B9B}"/>
          </ac:picMkLst>
        </pc:picChg>
        <pc:picChg chg="add del mod">
          <ac:chgData name="鎮遠 游" userId="c2a46d8ed9f5426a" providerId="LiveId" clId="{C05203FF-18E5-46A7-9B1D-773F841C8C7B}" dt="2023-05-10T10:48:18.854" v="2061" actId="478"/>
          <ac:picMkLst>
            <pc:docMk/>
            <pc:sldMk cId="108292937" sldId="261"/>
            <ac:picMk id="8" creationId="{EB2531CD-409C-47B3-A6D4-E08D8B0518D8}"/>
          </ac:picMkLst>
        </pc:picChg>
        <pc:picChg chg="add del mod">
          <ac:chgData name="鎮遠 游" userId="c2a46d8ed9f5426a" providerId="LiveId" clId="{C05203FF-18E5-46A7-9B1D-773F841C8C7B}" dt="2023-05-10T10:47:16.948" v="1726"/>
          <ac:picMkLst>
            <pc:docMk/>
            <pc:sldMk cId="108292937" sldId="261"/>
            <ac:picMk id="9" creationId="{6811FA0A-ACB9-41F2-AF1F-90F6AF1F7F90}"/>
          </ac:picMkLst>
        </pc:picChg>
        <pc:picChg chg="add del mod">
          <ac:chgData name="鎮遠 游" userId="c2a46d8ed9f5426a" providerId="LiveId" clId="{C05203FF-18E5-46A7-9B1D-773F841C8C7B}" dt="2023-05-10T10:47:12.557" v="1724"/>
          <ac:picMkLst>
            <pc:docMk/>
            <pc:sldMk cId="108292937" sldId="261"/>
            <ac:picMk id="10" creationId="{A399352A-EA34-48E0-BB33-B4E5E0EFFF58}"/>
          </ac:picMkLst>
        </pc:picChg>
        <pc:picChg chg="add del mod">
          <ac:chgData name="鎮遠 游" userId="c2a46d8ed9f5426a" providerId="LiveId" clId="{C05203FF-18E5-46A7-9B1D-773F841C8C7B}" dt="2023-05-10T10:47:44.436" v="1933"/>
          <ac:picMkLst>
            <pc:docMk/>
            <pc:sldMk cId="108292937" sldId="261"/>
            <ac:picMk id="11" creationId="{D480F974-AD82-4E32-957D-6B1101551AE2}"/>
          </ac:picMkLst>
        </pc:picChg>
        <pc:picChg chg="add del">
          <ac:chgData name="鎮遠 游" userId="c2a46d8ed9f5426a" providerId="LiveId" clId="{C05203FF-18E5-46A7-9B1D-773F841C8C7B}" dt="2023-05-10T10:48:25.644" v="2063" actId="478"/>
          <ac:picMkLst>
            <pc:docMk/>
            <pc:sldMk cId="108292937" sldId="261"/>
            <ac:picMk id="12" creationId="{C259CF1E-06DF-47A6-8E78-7524A2778BCC}"/>
          </ac:picMkLst>
        </pc:picChg>
        <pc:picChg chg="add mod">
          <ac:chgData name="鎮遠 游" userId="c2a46d8ed9f5426a" providerId="LiveId" clId="{C05203FF-18E5-46A7-9B1D-773F841C8C7B}" dt="2023-05-10T10:49:17.123" v="2387"/>
          <ac:picMkLst>
            <pc:docMk/>
            <pc:sldMk cId="108292937" sldId="261"/>
            <ac:picMk id="14" creationId="{6D18B396-22CA-4BFF-B0BE-7837C06BA1A4}"/>
          </ac:picMkLst>
        </pc:picChg>
      </pc:sldChg>
      <pc:sldChg chg="addSp delSp modSp new del mod">
        <pc:chgData name="鎮遠 游" userId="c2a46d8ed9f5426a" providerId="LiveId" clId="{C05203FF-18E5-46A7-9B1D-773F841C8C7B}" dt="2023-05-10T10:59:58.955" v="2830" actId="47"/>
        <pc:sldMkLst>
          <pc:docMk/>
          <pc:sldMk cId="2078884094" sldId="262"/>
        </pc:sldMkLst>
        <pc:spChg chg="del">
          <ac:chgData name="鎮遠 游" userId="c2a46d8ed9f5426a" providerId="LiveId" clId="{C05203FF-18E5-46A7-9B1D-773F841C8C7B}" dt="2023-05-10T10:35:16.434" v="1041" actId="478"/>
          <ac:spMkLst>
            <pc:docMk/>
            <pc:sldMk cId="2078884094" sldId="262"/>
            <ac:spMk id="2" creationId="{47F4E01C-D8BC-459D-A378-21DDA45E382D}"/>
          </ac:spMkLst>
        </pc:spChg>
        <pc:spChg chg="del">
          <ac:chgData name="鎮遠 游" userId="c2a46d8ed9f5426a" providerId="LiveId" clId="{C05203FF-18E5-46A7-9B1D-773F841C8C7B}" dt="2023-05-10T10:34:38.045" v="1029"/>
          <ac:spMkLst>
            <pc:docMk/>
            <pc:sldMk cId="2078884094" sldId="262"/>
            <ac:spMk id="3" creationId="{AB52364B-63C2-407D-9D53-F1DA1CDDBDEA}"/>
          </ac:spMkLst>
        </pc:spChg>
        <pc:spChg chg="add del mod">
          <ac:chgData name="鎮遠 游" userId="c2a46d8ed9f5426a" providerId="LiveId" clId="{C05203FF-18E5-46A7-9B1D-773F841C8C7B}" dt="2023-05-10T10:35:18.967" v="1042" actId="478"/>
          <ac:spMkLst>
            <pc:docMk/>
            <pc:sldMk cId="2078884094" sldId="262"/>
            <ac:spMk id="7" creationId="{98E2E868-7450-49B0-8C4E-34ADFC636F16}"/>
          </ac:spMkLst>
        </pc:spChg>
        <pc:spChg chg="add mod">
          <ac:chgData name="鎮遠 游" userId="c2a46d8ed9f5426a" providerId="LiveId" clId="{C05203FF-18E5-46A7-9B1D-773F841C8C7B}" dt="2023-05-10T10:41:01.925" v="1499" actId="164"/>
          <ac:spMkLst>
            <pc:docMk/>
            <pc:sldMk cId="2078884094" sldId="262"/>
            <ac:spMk id="8" creationId="{E7D7C3FB-8EDD-4ABB-9D1F-980ECFD52796}"/>
          </ac:spMkLst>
        </pc:spChg>
        <pc:spChg chg="add mod ord">
          <ac:chgData name="鎮遠 游" userId="c2a46d8ed9f5426a" providerId="LiveId" clId="{C05203FF-18E5-46A7-9B1D-773F841C8C7B}" dt="2023-05-10T10:41:01.925" v="1499" actId="164"/>
          <ac:spMkLst>
            <pc:docMk/>
            <pc:sldMk cId="2078884094" sldId="262"/>
            <ac:spMk id="9" creationId="{04A41F08-08CB-491C-B3F3-E7780A8889ED}"/>
          </ac:spMkLst>
        </pc:spChg>
        <pc:spChg chg="add mod">
          <ac:chgData name="鎮遠 游" userId="c2a46d8ed9f5426a" providerId="LiveId" clId="{C05203FF-18E5-46A7-9B1D-773F841C8C7B}" dt="2023-05-10T10:41:01.925" v="1499" actId="164"/>
          <ac:spMkLst>
            <pc:docMk/>
            <pc:sldMk cId="2078884094" sldId="262"/>
            <ac:spMk id="10" creationId="{EF89C125-2EFA-4384-947F-FDEEC91C6680}"/>
          </ac:spMkLst>
        </pc:spChg>
        <pc:spChg chg="add mod">
          <ac:chgData name="鎮遠 游" userId="c2a46d8ed9f5426a" providerId="LiveId" clId="{C05203FF-18E5-46A7-9B1D-773F841C8C7B}" dt="2023-05-10T10:41:01.925" v="1499" actId="164"/>
          <ac:spMkLst>
            <pc:docMk/>
            <pc:sldMk cId="2078884094" sldId="262"/>
            <ac:spMk id="11" creationId="{049FE792-8186-4719-AB6A-4818A6E92B7A}"/>
          </ac:spMkLst>
        </pc:spChg>
        <pc:spChg chg="add mod">
          <ac:chgData name="鎮遠 游" userId="c2a46d8ed9f5426a" providerId="LiveId" clId="{C05203FF-18E5-46A7-9B1D-773F841C8C7B}" dt="2023-05-10T10:41:01.925" v="1499" actId="164"/>
          <ac:spMkLst>
            <pc:docMk/>
            <pc:sldMk cId="2078884094" sldId="262"/>
            <ac:spMk id="12" creationId="{F187383A-D74E-46E4-9283-CAE2F7E65A8D}"/>
          </ac:spMkLst>
        </pc:spChg>
        <pc:spChg chg="add mod">
          <ac:chgData name="鎮遠 游" userId="c2a46d8ed9f5426a" providerId="LiveId" clId="{C05203FF-18E5-46A7-9B1D-773F841C8C7B}" dt="2023-05-10T10:41:01.925" v="1499" actId="164"/>
          <ac:spMkLst>
            <pc:docMk/>
            <pc:sldMk cId="2078884094" sldId="262"/>
            <ac:spMk id="13" creationId="{44D27D01-1D23-4E9B-B2AE-C21CAA7EF99C}"/>
          </ac:spMkLst>
        </pc:spChg>
        <pc:spChg chg="add mod">
          <ac:chgData name="鎮遠 游" userId="c2a46d8ed9f5426a" providerId="LiveId" clId="{C05203FF-18E5-46A7-9B1D-773F841C8C7B}" dt="2023-05-10T10:50:03.090" v="2459" actId="164"/>
          <ac:spMkLst>
            <pc:docMk/>
            <pc:sldMk cId="2078884094" sldId="262"/>
            <ac:spMk id="18" creationId="{557DA56F-6870-4B20-832E-8A5AB545C660}"/>
          </ac:spMkLst>
        </pc:spChg>
        <pc:grpChg chg="add mod">
          <ac:chgData name="鎮遠 游" userId="c2a46d8ed9f5426a" providerId="LiveId" clId="{C05203FF-18E5-46A7-9B1D-773F841C8C7B}" dt="2023-05-10T10:49:49.169" v="2452" actId="1076"/>
          <ac:grpSpMkLst>
            <pc:docMk/>
            <pc:sldMk cId="2078884094" sldId="262"/>
            <ac:grpSpMk id="15" creationId="{15291A32-BA70-497A-A74E-4108546F4194}"/>
          </ac:grpSpMkLst>
        </pc:grpChg>
        <pc:grpChg chg="add del mod">
          <ac:chgData name="鎮遠 游" userId="c2a46d8ed9f5426a" providerId="LiveId" clId="{C05203FF-18E5-46A7-9B1D-773F841C8C7B}" dt="2023-05-10T10:51:02.516" v="2526" actId="21"/>
          <ac:grpSpMkLst>
            <pc:docMk/>
            <pc:sldMk cId="2078884094" sldId="262"/>
            <ac:grpSpMk id="19" creationId="{AA48AEFD-DBD7-4BC1-95A1-F8743138894C}"/>
          </ac:grpSpMkLst>
        </pc:grpChg>
        <pc:picChg chg="add del mod">
          <ac:chgData name="鎮遠 游" userId="c2a46d8ed9f5426a" providerId="LiveId" clId="{C05203FF-18E5-46A7-9B1D-773F841C8C7B}" dt="2023-05-10T10:35:04.811" v="1038" actId="478"/>
          <ac:picMkLst>
            <pc:docMk/>
            <pc:sldMk cId="2078884094" sldId="262"/>
            <ac:picMk id="4" creationId="{5C8E655B-E84F-434B-97F3-7869078C7245}"/>
          </ac:picMkLst>
        </pc:picChg>
        <pc:picChg chg="add del mod">
          <ac:chgData name="鎮遠 游" userId="c2a46d8ed9f5426a" providerId="LiveId" clId="{C05203FF-18E5-46A7-9B1D-773F841C8C7B}" dt="2023-05-10T10:49:32.570" v="2447"/>
          <ac:picMkLst>
            <pc:docMk/>
            <pc:sldMk cId="2078884094" sldId="262"/>
            <ac:picMk id="5" creationId="{B19B3880-C79E-4B0B-815A-4524F830C3B9}"/>
          </ac:picMkLst>
        </pc:picChg>
        <pc:picChg chg="add mod">
          <ac:chgData name="鎮遠 游" userId="c2a46d8ed9f5426a" providerId="LiveId" clId="{C05203FF-18E5-46A7-9B1D-773F841C8C7B}" dt="2023-05-10T10:44:11.312" v="1523" actId="1076"/>
          <ac:picMkLst>
            <pc:docMk/>
            <pc:sldMk cId="2078884094" sldId="262"/>
            <ac:picMk id="14" creationId="{78BAE35F-B718-49D4-A4FE-BD1723EF1A0E}"/>
          </ac:picMkLst>
        </pc:picChg>
        <pc:picChg chg="add del mod modCrop">
          <ac:chgData name="鎮遠 游" userId="c2a46d8ed9f5426a" providerId="LiveId" clId="{C05203FF-18E5-46A7-9B1D-773F841C8C7B}" dt="2023-05-10T10:44:09.897" v="1522" actId="478"/>
          <ac:picMkLst>
            <pc:docMk/>
            <pc:sldMk cId="2078884094" sldId="262"/>
            <ac:picMk id="16" creationId="{C5C759F1-9D3B-48D1-A834-EF77F1F1DBCA}"/>
          </ac:picMkLst>
        </pc:picChg>
        <pc:picChg chg="add mod modCrop">
          <ac:chgData name="鎮遠 游" userId="c2a46d8ed9f5426a" providerId="LiveId" clId="{C05203FF-18E5-46A7-9B1D-773F841C8C7B}" dt="2023-05-10T10:50:03.090" v="2459" actId="164"/>
          <ac:picMkLst>
            <pc:docMk/>
            <pc:sldMk cId="2078884094" sldId="262"/>
            <ac:picMk id="17" creationId="{0FC7456D-DFD3-4126-B0B7-8E86A3B6D296}"/>
          </ac:picMkLst>
        </pc:picChg>
      </pc:sldChg>
      <pc:sldChg chg="addSp delSp modSp new del mod">
        <pc:chgData name="鎮遠 游" userId="c2a46d8ed9f5426a" providerId="LiveId" clId="{C05203FF-18E5-46A7-9B1D-773F841C8C7B}" dt="2023-05-10T10:59:57.938" v="2829" actId="47"/>
        <pc:sldMkLst>
          <pc:docMk/>
          <pc:sldMk cId="2949343385" sldId="263"/>
        </pc:sldMkLst>
        <pc:spChg chg="del">
          <ac:chgData name="鎮遠 游" userId="c2a46d8ed9f5426a" providerId="LiveId" clId="{C05203FF-18E5-46A7-9B1D-773F841C8C7B}" dt="2023-05-10T10:54:41.554" v="2658" actId="478"/>
          <ac:spMkLst>
            <pc:docMk/>
            <pc:sldMk cId="2949343385" sldId="263"/>
            <ac:spMk id="2" creationId="{2A30E0D1-CCB0-49C2-9C43-87C5031EC49C}"/>
          </ac:spMkLst>
        </pc:spChg>
        <pc:spChg chg="del">
          <ac:chgData name="鎮遠 游" userId="c2a46d8ed9f5426a" providerId="LiveId" clId="{C05203FF-18E5-46A7-9B1D-773F841C8C7B}" dt="2023-05-10T10:54:41.554" v="2658" actId="478"/>
          <ac:spMkLst>
            <pc:docMk/>
            <pc:sldMk cId="2949343385" sldId="263"/>
            <ac:spMk id="3" creationId="{90E7CD61-3E41-46FB-80AD-B8471FF664F2}"/>
          </ac:spMkLst>
        </pc:spChg>
        <pc:spChg chg="add del mod">
          <ac:chgData name="鎮遠 游" userId="c2a46d8ed9f5426a" providerId="LiveId" clId="{C05203FF-18E5-46A7-9B1D-773F841C8C7B}" dt="2023-05-10T10:55:34.636" v="2671" actId="21"/>
          <ac:spMkLst>
            <pc:docMk/>
            <pc:sldMk cId="2949343385" sldId="263"/>
            <ac:spMk id="5" creationId="{A18473EA-0F6C-448E-8448-5B836F48CF53}"/>
          </ac:spMkLst>
        </pc:spChg>
        <pc:spChg chg="add mod">
          <ac:chgData name="鎮遠 游" userId="c2a46d8ed9f5426a" providerId="LiveId" clId="{C05203FF-18E5-46A7-9B1D-773F841C8C7B}" dt="2023-05-10T10:56:55.437" v="2709" actId="164"/>
          <ac:spMkLst>
            <pc:docMk/>
            <pc:sldMk cId="2949343385" sldId="263"/>
            <ac:spMk id="6" creationId="{FB914E40-4BF8-404A-945C-8C7DB7B12780}"/>
          </ac:spMkLst>
        </pc:spChg>
        <pc:spChg chg="add del mod">
          <ac:chgData name="鎮遠 游" userId="c2a46d8ed9f5426a" providerId="LiveId" clId="{C05203FF-18E5-46A7-9B1D-773F841C8C7B}" dt="2023-05-10T10:55:52.942" v="2682" actId="478"/>
          <ac:spMkLst>
            <pc:docMk/>
            <pc:sldMk cId="2949343385" sldId="263"/>
            <ac:spMk id="7" creationId="{AB54E671-D9CC-4247-B5D2-9C1826182E81}"/>
          </ac:spMkLst>
        </pc:spChg>
        <pc:spChg chg="add mod">
          <ac:chgData name="鎮遠 游" userId="c2a46d8ed9f5426a" providerId="LiveId" clId="{C05203FF-18E5-46A7-9B1D-773F841C8C7B}" dt="2023-05-10T10:56:55.437" v="2709" actId="164"/>
          <ac:spMkLst>
            <pc:docMk/>
            <pc:sldMk cId="2949343385" sldId="263"/>
            <ac:spMk id="8" creationId="{0A48200B-00E2-4796-A135-EC28E8A8E3C8}"/>
          </ac:spMkLst>
        </pc:spChg>
        <pc:spChg chg="add mod">
          <ac:chgData name="鎮遠 游" userId="c2a46d8ed9f5426a" providerId="LiveId" clId="{C05203FF-18E5-46A7-9B1D-773F841C8C7B}" dt="2023-05-10T10:56:55.437" v="2709" actId="164"/>
          <ac:spMkLst>
            <pc:docMk/>
            <pc:sldMk cId="2949343385" sldId="263"/>
            <ac:spMk id="9" creationId="{E01CA9C0-3882-49A0-BDC6-C91B512E07BE}"/>
          </ac:spMkLst>
        </pc:spChg>
        <pc:spChg chg="add del mod">
          <ac:chgData name="鎮遠 游" userId="c2a46d8ed9f5426a" providerId="LiveId" clId="{C05203FF-18E5-46A7-9B1D-773F841C8C7B}" dt="2023-05-10T10:56:36.457" v="2699" actId="21"/>
          <ac:spMkLst>
            <pc:docMk/>
            <pc:sldMk cId="2949343385" sldId="263"/>
            <ac:spMk id="10" creationId="{5FFB8B5E-97FE-4EC5-9D15-1965083BB78B}"/>
          </ac:spMkLst>
        </pc:spChg>
        <pc:spChg chg="add mod">
          <ac:chgData name="鎮遠 游" userId="c2a46d8ed9f5426a" providerId="LiveId" clId="{C05203FF-18E5-46A7-9B1D-773F841C8C7B}" dt="2023-05-10T10:56:55.437" v="2709" actId="164"/>
          <ac:spMkLst>
            <pc:docMk/>
            <pc:sldMk cId="2949343385" sldId="263"/>
            <ac:spMk id="11" creationId="{008FD6BD-1325-4DAE-8D4B-FCCD77009D7D}"/>
          </ac:spMkLst>
        </pc:spChg>
        <pc:spChg chg="add mod">
          <ac:chgData name="鎮遠 游" userId="c2a46d8ed9f5426a" providerId="LiveId" clId="{C05203FF-18E5-46A7-9B1D-773F841C8C7B}" dt="2023-05-10T10:56:55.437" v="2709" actId="164"/>
          <ac:spMkLst>
            <pc:docMk/>
            <pc:sldMk cId="2949343385" sldId="263"/>
            <ac:spMk id="12" creationId="{E9DACDEC-56A6-454F-A4F1-95BEB8886EF2}"/>
          </ac:spMkLst>
        </pc:spChg>
        <pc:grpChg chg="add mod">
          <ac:chgData name="鎮遠 游" userId="c2a46d8ed9f5426a" providerId="LiveId" clId="{C05203FF-18E5-46A7-9B1D-773F841C8C7B}" dt="2023-05-10T10:56:55.437" v="2709" actId="164"/>
          <ac:grpSpMkLst>
            <pc:docMk/>
            <pc:sldMk cId="2949343385" sldId="263"/>
            <ac:grpSpMk id="13" creationId="{E7204E64-3994-4547-BED5-D1E21D9547D9}"/>
          </ac:grpSpMkLst>
        </pc:grpChg>
        <pc:picChg chg="add mod">
          <ac:chgData name="鎮遠 游" userId="c2a46d8ed9f5426a" providerId="LiveId" clId="{C05203FF-18E5-46A7-9B1D-773F841C8C7B}" dt="2023-05-10T10:56:55.437" v="2709" actId="164"/>
          <ac:picMkLst>
            <pc:docMk/>
            <pc:sldMk cId="2949343385" sldId="263"/>
            <ac:picMk id="4" creationId="{5EDFEFA4-0709-4C8F-B6BA-A560DA598954}"/>
          </ac:picMkLst>
        </pc:picChg>
      </pc:sldChg>
    </pc:docChg>
  </pc:docChgLst>
</pc:chgInfo>
</file>

<file path=ppt/media/image1.jpeg>
</file>

<file path=ppt/media/image10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2021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075053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574530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02794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1307849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43252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8039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505742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901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671709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621176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091906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73639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0293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959361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4361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973463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C1AD79F6-2462-42C1-9672-B3BC2DA3151C}" type="datetimeFigureOut">
              <a:rPr lang="zh-TW" altLang="en-US" smtClean="0"/>
              <a:t>2023/5/14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7D23503F-590C-4B1A-9D6C-C9558DF4D182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190877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audio" Target="../media/media2.m4a"/><Relationship Id="rId7" Type="http://schemas.openxmlformats.org/officeDocument/2006/relationships/image" Target="../media/image10.png"/><Relationship Id="rId2" Type="http://schemas.microsoft.com/office/2007/relationships/media" Target="../media/media2.m4a"/><Relationship Id="rId1" Type="http://schemas.openxmlformats.org/officeDocument/2006/relationships/tags" Target="../tags/tag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9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72792A-AA6C-4892-8BC8-F280DD0DECC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br>
              <a:rPr lang="en-US" altLang="zh-TW" sz="40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r>
              <a:rPr lang="en-US" altLang="zh-TW" sz="33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Sparse Identification of Nonlinear Dynamics</a:t>
            </a:r>
            <a:br>
              <a:rPr lang="en-US" altLang="zh-TW" sz="3300" dirty="0">
                <a:latin typeface="微軟正黑體" panose="020B0604030504040204" pitchFamily="34" charset="-120"/>
                <a:ea typeface="微軟正黑體" panose="020B0604030504040204" pitchFamily="34" charset="-120"/>
              </a:rPr>
            </a:br>
            <a:endParaRPr lang="zh-TW" altLang="en-US" sz="33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7EACEA18-8E63-4171-97E0-9CBEA2FD5CB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GB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111061590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林學謙</a:t>
            </a:r>
          </a:p>
        </p:txBody>
      </p:sp>
      <p:pic>
        <p:nvPicPr>
          <p:cNvPr id="20" name="音訊 19">
            <a:hlinkClick r:id="" action="ppaction://media"/>
            <a:extLst>
              <a:ext uri="{FF2B5EF4-FFF2-40B4-BE49-F238E27FC236}">
                <a16:creationId xmlns:a16="http://schemas.microsoft.com/office/drawing/2014/main" id="{95EA8C08-3610-1904-9543-65503346957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483239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814"/>
    </mc:Choice>
    <mc:Fallback>
      <p:transition spd="slow" advTm="88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>
            <a:extLst>
              <a:ext uri="{FF2B5EF4-FFF2-40B4-BE49-F238E27FC236}">
                <a16:creationId xmlns:a16="http://schemas.microsoft.com/office/drawing/2014/main" id="{32C69E3F-0C7D-4514-BB2F-E5C9A40F292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t="16167"/>
          <a:stretch/>
        </p:blipFill>
        <p:spPr>
          <a:xfrm>
            <a:off x="1571582" y="1659860"/>
            <a:ext cx="7400925" cy="2443442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62974DD0-D2A2-488C-9D61-FA5D15D4DF0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196503" y="635813"/>
            <a:ext cx="9601200" cy="1303337"/>
          </a:xfrm>
        </p:spPr>
        <p:txBody>
          <a:bodyPr/>
          <a:lstStyle/>
          <a:p>
            <a:r>
              <a:rPr lang="en-US" altLang="zh-TW" dirty="0"/>
              <a:t>What is </a:t>
            </a:r>
            <a:r>
              <a:rPr lang="en-US" altLang="zh-TW" dirty="0" err="1"/>
              <a:t>SINDy</a:t>
            </a:r>
            <a:r>
              <a:rPr lang="en-US" altLang="zh-TW" dirty="0"/>
              <a:t> ?</a:t>
            </a:r>
            <a:endParaRPr lang="zh-TW" altLang="en-US" dirty="0"/>
          </a:p>
        </p:txBody>
      </p:sp>
      <p:pic>
        <p:nvPicPr>
          <p:cNvPr id="23" name="圖片 22">
            <a:extLst>
              <a:ext uri="{FF2B5EF4-FFF2-40B4-BE49-F238E27FC236}">
                <a16:creationId xmlns:a16="http://schemas.microsoft.com/office/drawing/2014/main" id="{351F61D6-A5A6-47B2-8D97-D495A588D33F}"/>
              </a:ext>
            </a:extLst>
          </p:cNvPr>
          <p:cNvPicPr>
            <a:picLocks noChangeAspect="1"/>
          </p:cNvPicPr>
          <p:nvPr/>
        </p:nvPicPr>
        <p:blipFill>
          <a:blip r:embed="rId6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11245" y="1567131"/>
            <a:ext cx="3781425" cy="2628900"/>
          </a:xfrm>
          <a:prstGeom prst="rect">
            <a:avLst/>
          </a:prstGeom>
        </p:spPr>
      </p:pic>
      <p:pic>
        <p:nvPicPr>
          <p:cNvPr id="3" name="圖片 2">
            <a:extLst>
              <a:ext uri="{FF2B5EF4-FFF2-40B4-BE49-F238E27FC236}">
                <a16:creationId xmlns:a16="http://schemas.microsoft.com/office/drawing/2014/main" id="{4EA7B460-8885-DCD3-201F-8A3CC77E00F7}"/>
              </a:ext>
            </a:extLst>
          </p:cNvPr>
          <p:cNvPicPr>
            <a:picLocks noChangeAspect="1"/>
          </p:cNvPicPr>
          <p:nvPr/>
        </p:nvPicPr>
        <p:blipFill>
          <a:blip r:embed="rId7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092670" y="1396770"/>
            <a:ext cx="4543425" cy="5305425"/>
          </a:xfrm>
          <a:prstGeom prst="rect">
            <a:avLst/>
          </a:prstGeom>
        </p:spPr>
      </p:pic>
      <p:pic>
        <p:nvPicPr>
          <p:cNvPr id="22" name="音訊 21">
            <a:hlinkClick r:id="" action="ppaction://media"/>
            <a:extLst>
              <a:ext uri="{FF2B5EF4-FFF2-40B4-BE49-F238E27FC236}">
                <a16:creationId xmlns:a16="http://schemas.microsoft.com/office/drawing/2014/main" id="{82A1001D-87CB-968B-14F9-C4686632482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632655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3679"/>
    </mc:Choice>
    <mc:Fallback>
      <p:transition spd="slow" advTm="936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標題 2">
            <a:extLst>
              <a:ext uri="{FF2B5EF4-FFF2-40B4-BE49-F238E27FC236}">
                <a16:creationId xmlns:a16="http://schemas.microsoft.com/office/drawing/2014/main" id="{53289F1F-8FF2-96E4-00B2-6A712BA3F2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In summary</a:t>
            </a:r>
            <a:endParaRPr lang="zh-TW" altLang="en-US" dirty="0"/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9CA36010-FF61-AC7D-9C27-A89AE55B9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dirty="0"/>
              <a:t>Pros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/>
              <a:t>It can use data to generate similar dynamic systems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/>
              <a:t>Sparsity make it identify the most important features and reducing overfitting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/>
              <a:t>Cons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/>
              <a:t>The data matrix must conclude possible variable combination.</a:t>
            </a:r>
          </a:p>
          <a:p>
            <a:pPr marL="914400" lvl="1" indent="-457200">
              <a:buFont typeface="+mj-lt"/>
              <a:buAutoNum type="arabicPeriod"/>
            </a:pPr>
            <a:r>
              <a:rPr lang="en-US" altLang="zh-TW" dirty="0"/>
              <a:t>The data quality</a:t>
            </a: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B0507B56-7397-F888-9C4B-82D586D0977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46475"/>
          <a:stretch/>
        </p:blipFill>
        <p:spPr>
          <a:xfrm>
            <a:off x="8628434" y="3812162"/>
            <a:ext cx="2024010" cy="2628900"/>
          </a:xfrm>
          <a:prstGeom prst="rect">
            <a:avLst/>
          </a:prstGeom>
        </p:spPr>
      </p:pic>
      <p:pic>
        <p:nvPicPr>
          <p:cNvPr id="20" name="音訊 19">
            <a:hlinkClick r:id="" action="ppaction://media"/>
            <a:extLst>
              <a:ext uri="{FF2B5EF4-FFF2-40B4-BE49-F238E27FC236}">
                <a16:creationId xmlns:a16="http://schemas.microsoft.com/office/drawing/2014/main" id="{792465D3-7D0F-B272-C459-E548D39F8E0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067490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610"/>
    </mc:Choice>
    <mc:Fallback>
      <p:transition spd="slow" advTm="64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92.9|2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6.9|19.4|10.1|14.3"/>
</p:tagLst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1177</TotalTime>
  <Words>50</Words>
  <Application>Microsoft Office PowerPoint</Application>
  <PresentationFormat>寬螢幕</PresentationFormat>
  <Paragraphs>11</Paragraphs>
  <Slides>3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7" baseType="lpstr">
      <vt:lpstr>微軟正黑體</vt:lpstr>
      <vt:lpstr>Arial</vt:lpstr>
      <vt:lpstr>Garamond</vt:lpstr>
      <vt:lpstr>有機</vt:lpstr>
      <vt:lpstr>  Sparse Identification of Nonlinear Dynamics </vt:lpstr>
      <vt:lpstr>What is SINDy ?</vt:lpstr>
      <vt:lpstr>In summary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系統理論 作業  Dynamic mode decomposition (DMD)</dc:title>
  <dc:creator>鎮遠 游</dc:creator>
  <cp:lastModifiedBy>林學謙</cp:lastModifiedBy>
  <cp:revision>30</cp:revision>
  <dcterms:created xsi:type="dcterms:W3CDTF">2023-05-07T06:28:57Z</dcterms:created>
  <dcterms:modified xsi:type="dcterms:W3CDTF">2023-05-14T12:44:44Z</dcterms:modified>
</cp:coreProperties>
</file>

<file path=docProps/thumbnail.jpeg>
</file>